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0"/>
  </p:notesMasterIdLst>
  <p:handoutMasterIdLst>
    <p:handoutMasterId r:id="rId31"/>
  </p:handoutMasterIdLst>
  <p:sldIdLst>
    <p:sldId id="256" r:id="rId3"/>
    <p:sldId id="285" r:id="rId4"/>
    <p:sldId id="363" r:id="rId5"/>
    <p:sldId id="364" r:id="rId6"/>
    <p:sldId id="352" r:id="rId7"/>
    <p:sldId id="353" r:id="rId8"/>
    <p:sldId id="355" r:id="rId9"/>
    <p:sldId id="288" r:id="rId10"/>
    <p:sldId id="354" r:id="rId11"/>
    <p:sldId id="380" r:id="rId12"/>
    <p:sldId id="356" r:id="rId13"/>
    <p:sldId id="357" r:id="rId14"/>
    <p:sldId id="367" r:id="rId15"/>
    <p:sldId id="368" r:id="rId16"/>
    <p:sldId id="369" r:id="rId17"/>
    <p:sldId id="370" r:id="rId18"/>
    <p:sldId id="371" r:id="rId19"/>
    <p:sldId id="372" r:id="rId20"/>
    <p:sldId id="374" r:id="rId21"/>
    <p:sldId id="375" r:id="rId22"/>
    <p:sldId id="377" r:id="rId23"/>
    <p:sldId id="378" r:id="rId24"/>
    <p:sldId id="362" r:id="rId25"/>
    <p:sldId id="365" r:id="rId26"/>
    <p:sldId id="366" r:id="rId27"/>
    <p:sldId id="379" r:id="rId28"/>
    <p:sldId id="28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32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900" y="72"/>
      </p:cViewPr>
      <p:guideLst/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35" d="100"/>
          <a:sy n="35" d="100"/>
        </p:scale>
        <p:origin x="-1626" y="-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27BEB9-A326-449A-A835-5D7904F2D944}" type="doc">
      <dgm:prSet loTypeId="urn:microsoft.com/office/officeart/2005/8/layout/equation2" loCatId="process" qsTypeId="urn:microsoft.com/office/officeart/2005/8/quickstyle/simple1" qsCatId="simple" csTypeId="urn:microsoft.com/office/officeart/2005/8/colors/colorful3" csCatId="colorful" phldr="1"/>
      <dgm:spPr/>
    </dgm:pt>
    <dgm:pt modelId="{6A1B8786-72FE-47A1-8CDA-359A01071AF9}">
      <dgm:prSet phldrT="[Texto]"/>
      <dgm:spPr/>
      <dgm:t>
        <a:bodyPr/>
        <a:lstStyle/>
        <a:p>
          <a:r>
            <a:rPr lang="es-CL" dirty="0" smtClean="0"/>
            <a:t>Causa Externa</a:t>
          </a:r>
          <a:endParaRPr lang="es-CL" dirty="0"/>
        </a:p>
      </dgm:t>
    </dgm:pt>
    <dgm:pt modelId="{DC0B21EF-C159-4685-9E95-372C4C831D3D}" type="parTrans" cxnId="{8256C223-CC35-4142-A9B8-8CFFBAF5C795}">
      <dgm:prSet/>
      <dgm:spPr/>
      <dgm:t>
        <a:bodyPr/>
        <a:lstStyle/>
        <a:p>
          <a:endParaRPr lang="es-CL"/>
        </a:p>
      </dgm:t>
    </dgm:pt>
    <dgm:pt modelId="{4B3AB68D-B7C4-4892-B42D-2F2C41162679}" type="sibTrans" cxnId="{8256C223-CC35-4142-A9B8-8CFFBAF5C795}">
      <dgm:prSet/>
      <dgm:spPr/>
      <dgm:t>
        <a:bodyPr/>
        <a:lstStyle/>
        <a:p>
          <a:endParaRPr lang="es-CL"/>
        </a:p>
      </dgm:t>
    </dgm:pt>
    <dgm:pt modelId="{C5996A77-7418-4699-B3EB-A4218EDDE80C}">
      <dgm:prSet phldrT="[Texto]"/>
      <dgm:spPr/>
      <dgm:t>
        <a:bodyPr/>
        <a:lstStyle/>
        <a:p>
          <a:r>
            <a:rPr lang="es-CL" dirty="0" smtClean="0"/>
            <a:t>Causa No Externa</a:t>
          </a:r>
          <a:endParaRPr lang="es-CL" dirty="0"/>
        </a:p>
      </dgm:t>
    </dgm:pt>
    <dgm:pt modelId="{66DF5EFA-9E2F-4DF8-83E7-6C533EC574EE}" type="parTrans" cxnId="{7724C88C-B970-4BCB-A402-AD83D807F1AE}">
      <dgm:prSet/>
      <dgm:spPr/>
      <dgm:t>
        <a:bodyPr/>
        <a:lstStyle/>
        <a:p>
          <a:endParaRPr lang="es-CL"/>
        </a:p>
      </dgm:t>
    </dgm:pt>
    <dgm:pt modelId="{CE1352F5-ED20-45F2-8AF3-94B787A7BAB2}" type="sibTrans" cxnId="{7724C88C-B970-4BCB-A402-AD83D807F1AE}">
      <dgm:prSet/>
      <dgm:spPr/>
      <dgm:t>
        <a:bodyPr/>
        <a:lstStyle/>
        <a:p>
          <a:endParaRPr lang="es-CL"/>
        </a:p>
      </dgm:t>
    </dgm:pt>
    <dgm:pt modelId="{7CA0ECBF-F7FE-4E5F-872D-C4D917A12A21}">
      <dgm:prSet phldrT="[Texto]"/>
      <dgm:spPr/>
      <dgm:t>
        <a:bodyPr/>
        <a:lstStyle/>
        <a:p>
          <a:r>
            <a:rPr lang="es-CL" dirty="0" smtClean="0"/>
            <a:t>Urgencias Escolares</a:t>
          </a:r>
          <a:endParaRPr lang="es-CL" dirty="0"/>
        </a:p>
      </dgm:t>
    </dgm:pt>
    <dgm:pt modelId="{ED193D56-93A6-4E30-9C9D-E1BE9EE70AC2}" type="parTrans" cxnId="{55E9BAE2-D730-4C3B-BB70-412AABDB9E90}">
      <dgm:prSet/>
      <dgm:spPr/>
      <dgm:t>
        <a:bodyPr/>
        <a:lstStyle/>
        <a:p>
          <a:endParaRPr lang="es-CL"/>
        </a:p>
      </dgm:t>
    </dgm:pt>
    <dgm:pt modelId="{DF83C9CD-1B34-4C18-A9F9-63D1557C6499}" type="sibTrans" cxnId="{55E9BAE2-D730-4C3B-BB70-412AABDB9E90}">
      <dgm:prSet/>
      <dgm:spPr/>
      <dgm:t>
        <a:bodyPr/>
        <a:lstStyle/>
        <a:p>
          <a:endParaRPr lang="es-CL"/>
        </a:p>
      </dgm:t>
    </dgm:pt>
    <dgm:pt modelId="{1A6728B1-B3FF-4604-8638-9000EA573264}" type="pres">
      <dgm:prSet presAssocID="{4427BEB9-A326-449A-A835-5D7904F2D944}" presName="Name0" presStyleCnt="0">
        <dgm:presLayoutVars>
          <dgm:dir/>
          <dgm:resizeHandles val="exact"/>
        </dgm:presLayoutVars>
      </dgm:prSet>
      <dgm:spPr/>
    </dgm:pt>
    <dgm:pt modelId="{521B9878-B225-477E-AC51-7D404149B161}" type="pres">
      <dgm:prSet presAssocID="{4427BEB9-A326-449A-A835-5D7904F2D944}" presName="vNodes" presStyleCnt="0"/>
      <dgm:spPr/>
    </dgm:pt>
    <dgm:pt modelId="{018923F9-024E-435C-BDFF-04E8BE0D1453}" type="pres">
      <dgm:prSet presAssocID="{6A1B8786-72FE-47A1-8CDA-359A01071AF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EFC31E6-AB55-4090-854D-12493EFAA9AC}" type="pres">
      <dgm:prSet presAssocID="{4B3AB68D-B7C4-4892-B42D-2F2C41162679}" presName="spacerT" presStyleCnt="0"/>
      <dgm:spPr/>
    </dgm:pt>
    <dgm:pt modelId="{5CF86CDF-1FE6-4A6C-9FF2-E2306FC52C6C}" type="pres">
      <dgm:prSet presAssocID="{4B3AB68D-B7C4-4892-B42D-2F2C41162679}" presName="sibTrans" presStyleLbl="sibTrans2D1" presStyleIdx="0" presStyleCnt="2"/>
      <dgm:spPr/>
      <dgm:t>
        <a:bodyPr/>
        <a:lstStyle/>
        <a:p>
          <a:endParaRPr lang="es-CL"/>
        </a:p>
      </dgm:t>
    </dgm:pt>
    <dgm:pt modelId="{4519D524-FDA0-4176-9159-3A3A7A9D2879}" type="pres">
      <dgm:prSet presAssocID="{4B3AB68D-B7C4-4892-B42D-2F2C41162679}" presName="spacerB" presStyleCnt="0"/>
      <dgm:spPr/>
    </dgm:pt>
    <dgm:pt modelId="{2AD1205A-09CC-418A-ACBB-77CF5B4EF18B}" type="pres">
      <dgm:prSet presAssocID="{C5996A77-7418-4699-B3EB-A4218EDDE80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608E586-D147-42F2-BF47-4EB2BE2DFB6B}" type="pres">
      <dgm:prSet presAssocID="{4427BEB9-A326-449A-A835-5D7904F2D944}" presName="sibTransLast" presStyleLbl="sibTrans2D1" presStyleIdx="1" presStyleCnt="2"/>
      <dgm:spPr/>
      <dgm:t>
        <a:bodyPr/>
        <a:lstStyle/>
        <a:p>
          <a:endParaRPr lang="es-CL"/>
        </a:p>
      </dgm:t>
    </dgm:pt>
    <dgm:pt modelId="{B14840CF-939A-45E5-8C90-EEAB65B79D75}" type="pres">
      <dgm:prSet presAssocID="{4427BEB9-A326-449A-A835-5D7904F2D944}" presName="connectorText" presStyleLbl="sibTrans2D1" presStyleIdx="1" presStyleCnt="2"/>
      <dgm:spPr/>
      <dgm:t>
        <a:bodyPr/>
        <a:lstStyle/>
        <a:p>
          <a:endParaRPr lang="es-CL"/>
        </a:p>
      </dgm:t>
    </dgm:pt>
    <dgm:pt modelId="{793BACAB-1732-4231-8FC9-5180F9939858}" type="pres">
      <dgm:prSet presAssocID="{4427BEB9-A326-449A-A835-5D7904F2D944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7868DA23-5F58-48AB-B168-C10297B4BF76}" type="presOf" srcId="{4B3AB68D-B7C4-4892-B42D-2F2C41162679}" destId="{5CF86CDF-1FE6-4A6C-9FF2-E2306FC52C6C}" srcOrd="0" destOrd="0" presId="urn:microsoft.com/office/officeart/2005/8/layout/equation2"/>
    <dgm:cxn modelId="{2D9F001D-0D23-4F36-8648-062D03864161}" type="presOf" srcId="{C5996A77-7418-4699-B3EB-A4218EDDE80C}" destId="{2AD1205A-09CC-418A-ACBB-77CF5B4EF18B}" srcOrd="0" destOrd="0" presId="urn:microsoft.com/office/officeart/2005/8/layout/equation2"/>
    <dgm:cxn modelId="{7724C88C-B970-4BCB-A402-AD83D807F1AE}" srcId="{4427BEB9-A326-449A-A835-5D7904F2D944}" destId="{C5996A77-7418-4699-B3EB-A4218EDDE80C}" srcOrd="1" destOrd="0" parTransId="{66DF5EFA-9E2F-4DF8-83E7-6C533EC574EE}" sibTransId="{CE1352F5-ED20-45F2-8AF3-94B787A7BAB2}"/>
    <dgm:cxn modelId="{55E9BAE2-D730-4C3B-BB70-412AABDB9E90}" srcId="{4427BEB9-A326-449A-A835-5D7904F2D944}" destId="{7CA0ECBF-F7FE-4E5F-872D-C4D917A12A21}" srcOrd="2" destOrd="0" parTransId="{ED193D56-93A6-4E30-9C9D-E1BE9EE70AC2}" sibTransId="{DF83C9CD-1B34-4C18-A9F9-63D1557C6499}"/>
    <dgm:cxn modelId="{F5BF56BB-5EEE-4176-B827-8A0125AAA1CF}" type="presOf" srcId="{7CA0ECBF-F7FE-4E5F-872D-C4D917A12A21}" destId="{793BACAB-1732-4231-8FC9-5180F9939858}" srcOrd="0" destOrd="0" presId="urn:microsoft.com/office/officeart/2005/8/layout/equation2"/>
    <dgm:cxn modelId="{8256C223-CC35-4142-A9B8-8CFFBAF5C795}" srcId="{4427BEB9-A326-449A-A835-5D7904F2D944}" destId="{6A1B8786-72FE-47A1-8CDA-359A01071AF9}" srcOrd="0" destOrd="0" parTransId="{DC0B21EF-C159-4685-9E95-372C4C831D3D}" sibTransId="{4B3AB68D-B7C4-4892-B42D-2F2C41162679}"/>
    <dgm:cxn modelId="{846BE9DC-BAB3-4B8E-9751-3F4A60B05380}" type="presOf" srcId="{CE1352F5-ED20-45F2-8AF3-94B787A7BAB2}" destId="{B14840CF-939A-45E5-8C90-EEAB65B79D75}" srcOrd="1" destOrd="0" presId="urn:microsoft.com/office/officeart/2005/8/layout/equation2"/>
    <dgm:cxn modelId="{6BD0DE9A-D48A-48AF-A852-74B7709140FA}" type="presOf" srcId="{6A1B8786-72FE-47A1-8CDA-359A01071AF9}" destId="{018923F9-024E-435C-BDFF-04E8BE0D1453}" srcOrd="0" destOrd="0" presId="urn:microsoft.com/office/officeart/2005/8/layout/equation2"/>
    <dgm:cxn modelId="{6F0DFDD3-8D83-461A-A362-0C95E242399D}" type="presOf" srcId="{4427BEB9-A326-449A-A835-5D7904F2D944}" destId="{1A6728B1-B3FF-4604-8638-9000EA573264}" srcOrd="0" destOrd="0" presId="urn:microsoft.com/office/officeart/2005/8/layout/equation2"/>
    <dgm:cxn modelId="{DBF7C5FE-5A36-4CA6-B64D-555C0AF814E4}" type="presOf" srcId="{CE1352F5-ED20-45F2-8AF3-94B787A7BAB2}" destId="{3608E586-D147-42F2-BF47-4EB2BE2DFB6B}" srcOrd="0" destOrd="0" presId="urn:microsoft.com/office/officeart/2005/8/layout/equation2"/>
    <dgm:cxn modelId="{BDA018BA-7458-4D6F-A210-1A5625C0E2CE}" type="presParOf" srcId="{1A6728B1-B3FF-4604-8638-9000EA573264}" destId="{521B9878-B225-477E-AC51-7D404149B161}" srcOrd="0" destOrd="0" presId="urn:microsoft.com/office/officeart/2005/8/layout/equation2"/>
    <dgm:cxn modelId="{09A1597A-CE5C-489D-9CAC-FDA9430C0EBF}" type="presParOf" srcId="{521B9878-B225-477E-AC51-7D404149B161}" destId="{018923F9-024E-435C-BDFF-04E8BE0D1453}" srcOrd="0" destOrd="0" presId="urn:microsoft.com/office/officeart/2005/8/layout/equation2"/>
    <dgm:cxn modelId="{5F0CD32F-FD5E-4E1A-9416-2006068CB5A5}" type="presParOf" srcId="{521B9878-B225-477E-AC51-7D404149B161}" destId="{EEFC31E6-AB55-4090-854D-12493EFAA9AC}" srcOrd="1" destOrd="0" presId="urn:microsoft.com/office/officeart/2005/8/layout/equation2"/>
    <dgm:cxn modelId="{BD1B81E4-FDB2-43AA-99A6-90858C1C63F0}" type="presParOf" srcId="{521B9878-B225-477E-AC51-7D404149B161}" destId="{5CF86CDF-1FE6-4A6C-9FF2-E2306FC52C6C}" srcOrd="2" destOrd="0" presId="urn:microsoft.com/office/officeart/2005/8/layout/equation2"/>
    <dgm:cxn modelId="{654B827D-49DB-48F4-B548-6373A2D05378}" type="presParOf" srcId="{521B9878-B225-477E-AC51-7D404149B161}" destId="{4519D524-FDA0-4176-9159-3A3A7A9D2879}" srcOrd="3" destOrd="0" presId="urn:microsoft.com/office/officeart/2005/8/layout/equation2"/>
    <dgm:cxn modelId="{A73B033B-1EBF-40E1-923B-0FB13DED08C6}" type="presParOf" srcId="{521B9878-B225-477E-AC51-7D404149B161}" destId="{2AD1205A-09CC-418A-ACBB-77CF5B4EF18B}" srcOrd="4" destOrd="0" presId="urn:microsoft.com/office/officeart/2005/8/layout/equation2"/>
    <dgm:cxn modelId="{693B11A8-847E-401B-AA1A-4B3CF3D936F7}" type="presParOf" srcId="{1A6728B1-B3FF-4604-8638-9000EA573264}" destId="{3608E586-D147-42F2-BF47-4EB2BE2DFB6B}" srcOrd="1" destOrd="0" presId="urn:microsoft.com/office/officeart/2005/8/layout/equation2"/>
    <dgm:cxn modelId="{6DB33BA5-6CE3-4BC9-A141-2903A772C95D}" type="presParOf" srcId="{3608E586-D147-42F2-BF47-4EB2BE2DFB6B}" destId="{B14840CF-939A-45E5-8C90-EEAB65B79D75}" srcOrd="0" destOrd="0" presId="urn:microsoft.com/office/officeart/2005/8/layout/equation2"/>
    <dgm:cxn modelId="{DD96359A-EBA0-4C00-A620-2E7A44A99F94}" type="presParOf" srcId="{1A6728B1-B3FF-4604-8638-9000EA573264}" destId="{793BACAB-1732-4231-8FC9-5180F993985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67A38C-7C81-4C3E-8967-F4EEA4FE06A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A20DDF34-BB26-4C6A-80FB-FC6FB1F3AE86}">
      <dgm:prSet phldrT="[Texto]"/>
      <dgm:spPr/>
      <dgm:t>
        <a:bodyPr/>
        <a:lstStyle/>
        <a:p>
          <a:r>
            <a:rPr lang="es-CL" dirty="0" smtClean="0"/>
            <a:t>URGENCIAS</a:t>
          </a:r>
          <a:endParaRPr lang="es-CL" dirty="0"/>
        </a:p>
      </dgm:t>
    </dgm:pt>
    <dgm:pt modelId="{C8C60F2F-1ECC-4016-806E-E6577EC989E2}" type="parTrans" cxnId="{2F8D8377-B699-4F53-BE84-5673C732C153}">
      <dgm:prSet/>
      <dgm:spPr/>
      <dgm:t>
        <a:bodyPr/>
        <a:lstStyle/>
        <a:p>
          <a:endParaRPr lang="es-CL"/>
        </a:p>
      </dgm:t>
    </dgm:pt>
    <dgm:pt modelId="{BCFBAF7D-0BA7-44DF-A562-147DB5EACD79}" type="sibTrans" cxnId="{2F8D8377-B699-4F53-BE84-5673C732C153}">
      <dgm:prSet/>
      <dgm:spPr/>
      <dgm:t>
        <a:bodyPr/>
        <a:lstStyle/>
        <a:p>
          <a:endParaRPr lang="es-CL"/>
        </a:p>
      </dgm:t>
    </dgm:pt>
    <dgm:pt modelId="{7D7A000C-A626-465E-9576-6C01ADA21192}">
      <dgm:prSet phldrT="[Texto]"/>
      <dgm:spPr/>
      <dgm:t>
        <a:bodyPr/>
        <a:lstStyle/>
        <a:p>
          <a:r>
            <a:rPr lang="es-CL" dirty="0" smtClean="0"/>
            <a:t>Categorización</a:t>
          </a:r>
          <a:endParaRPr lang="es-CL" dirty="0"/>
        </a:p>
      </dgm:t>
    </dgm:pt>
    <dgm:pt modelId="{2D3F06E7-3D30-4F6B-9106-00546B1363C2}" type="parTrans" cxnId="{DDEC190A-2F3E-4F38-A73E-F26B4C8AB35B}">
      <dgm:prSet/>
      <dgm:spPr/>
      <dgm:t>
        <a:bodyPr/>
        <a:lstStyle/>
        <a:p>
          <a:endParaRPr lang="es-CL"/>
        </a:p>
      </dgm:t>
    </dgm:pt>
    <dgm:pt modelId="{3DC5F394-BBBD-4CAD-9597-A343D02C6642}" type="sibTrans" cxnId="{DDEC190A-2F3E-4F38-A73E-F26B4C8AB35B}">
      <dgm:prSet/>
      <dgm:spPr/>
      <dgm:t>
        <a:bodyPr/>
        <a:lstStyle/>
        <a:p>
          <a:endParaRPr lang="es-CL"/>
        </a:p>
      </dgm:t>
    </dgm:pt>
    <dgm:pt modelId="{376C5FE4-233A-4CAA-99A9-EF40E4E36B63}">
      <dgm:prSet phldrT="[Texto]"/>
      <dgm:spPr/>
      <dgm:t>
        <a:bodyPr/>
        <a:lstStyle/>
        <a:p>
          <a:r>
            <a:rPr lang="es-CL" dirty="0" smtClean="0"/>
            <a:t>Internacionales</a:t>
          </a:r>
          <a:endParaRPr lang="es-CL" dirty="0"/>
        </a:p>
      </dgm:t>
    </dgm:pt>
    <dgm:pt modelId="{F07874E0-ECB7-404B-8BBC-31338E3A410E}" type="parTrans" cxnId="{87E40ED1-78B4-483E-97F7-6C9CE98CEF78}">
      <dgm:prSet/>
      <dgm:spPr/>
      <dgm:t>
        <a:bodyPr/>
        <a:lstStyle/>
        <a:p>
          <a:endParaRPr lang="es-CL"/>
        </a:p>
      </dgm:t>
    </dgm:pt>
    <dgm:pt modelId="{C40BFE51-19C2-4A4F-A47A-C83D705BFF3B}" type="sibTrans" cxnId="{87E40ED1-78B4-483E-97F7-6C9CE98CEF78}">
      <dgm:prSet/>
      <dgm:spPr/>
      <dgm:t>
        <a:bodyPr/>
        <a:lstStyle/>
        <a:p>
          <a:endParaRPr lang="es-CL"/>
        </a:p>
      </dgm:t>
    </dgm:pt>
    <dgm:pt modelId="{C0DAA0BE-CCE5-45A3-9FE7-41267ACE90C5}">
      <dgm:prSet phldrT="[Texto]"/>
      <dgm:spPr/>
      <dgm:t>
        <a:bodyPr/>
        <a:lstStyle/>
        <a:p>
          <a:r>
            <a:rPr lang="es-CL" dirty="0" smtClean="0"/>
            <a:t>Nacionales</a:t>
          </a:r>
          <a:endParaRPr lang="es-CL" dirty="0"/>
        </a:p>
      </dgm:t>
    </dgm:pt>
    <dgm:pt modelId="{812B213F-1B92-4C11-8DC9-35C228241A58}" type="parTrans" cxnId="{25F9826A-1FE9-407A-8DEA-C7A56FE83909}">
      <dgm:prSet/>
      <dgm:spPr/>
      <dgm:t>
        <a:bodyPr/>
        <a:lstStyle/>
        <a:p>
          <a:endParaRPr lang="es-CL"/>
        </a:p>
      </dgm:t>
    </dgm:pt>
    <dgm:pt modelId="{1DF3D8F7-8A4D-40F8-A21A-49FF296DDF7F}" type="sibTrans" cxnId="{25F9826A-1FE9-407A-8DEA-C7A56FE83909}">
      <dgm:prSet/>
      <dgm:spPr/>
      <dgm:t>
        <a:bodyPr/>
        <a:lstStyle/>
        <a:p>
          <a:endParaRPr lang="es-CL"/>
        </a:p>
      </dgm:t>
    </dgm:pt>
    <dgm:pt modelId="{5F20CDDC-9AFC-4594-A5C6-7F3C57FBC261}">
      <dgm:prSet phldrT="[Texto]"/>
      <dgm:spPr/>
      <dgm:t>
        <a:bodyPr/>
        <a:lstStyle/>
        <a:p>
          <a:r>
            <a:rPr lang="es-CL" dirty="0" err="1" smtClean="0"/>
            <a:t>Triage</a:t>
          </a:r>
          <a:endParaRPr lang="es-CL" dirty="0"/>
        </a:p>
      </dgm:t>
    </dgm:pt>
    <dgm:pt modelId="{C558C358-0CB9-4107-8016-B6007770C2F4}" type="parTrans" cxnId="{A7076452-B11E-487D-8686-8A80265DFE40}">
      <dgm:prSet/>
      <dgm:spPr/>
      <dgm:t>
        <a:bodyPr/>
        <a:lstStyle/>
        <a:p>
          <a:endParaRPr lang="es-CL"/>
        </a:p>
      </dgm:t>
    </dgm:pt>
    <dgm:pt modelId="{25037665-308B-4813-899C-D29AD8A2BFDD}" type="sibTrans" cxnId="{A7076452-B11E-487D-8686-8A80265DFE40}">
      <dgm:prSet/>
      <dgm:spPr/>
      <dgm:t>
        <a:bodyPr/>
        <a:lstStyle/>
        <a:p>
          <a:endParaRPr lang="es-CL"/>
        </a:p>
      </dgm:t>
    </dgm:pt>
    <dgm:pt modelId="{48A2852C-03C5-4DC5-85B1-34C7F8425801}" type="pres">
      <dgm:prSet presAssocID="{CB67A38C-7C81-4C3E-8967-F4EEA4FE06A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5648F491-4B28-4C70-9B45-E95293613BE3}" type="pres">
      <dgm:prSet presAssocID="{A20DDF34-BB26-4C6A-80FB-FC6FB1F3AE86}" presName="root1" presStyleCnt="0"/>
      <dgm:spPr/>
    </dgm:pt>
    <dgm:pt modelId="{BB990ED8-1034-484C-8A8D-CC72C25D301B}" type="pres">
      <dgm:prSet presAssocID="{A20DDF34-BB26-4C6A-80FB-FC6FB1F3AE8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19AD0544-3CE1-4111-9FC5-AA2FD1C7B714}" type="pres">
      <dgm:prSet presAssocID="{A20DDF34-BB26-4C6A-80FB-FC6FB1F3AE86}" presName="level2hierChild" presStyleCnt="0"/>
      <dgm:spPr/>
    </dgm:pt>
    <dgm:pt modelId="{F8F07682-9ABF-4633-B57B-5270127EFA7F}" type="pres">
      <dgm:prSet presAssocID="{2D3F06E7-3D30-4F6B-9106-00546B1363C2}" presName="conn2-1" presStyleLbl="parChTrans1D2" presStyleIdx="0" presStyleCnt="2"/>
      <dgm:spPr/>
      <dgm:t>
        <a:bodyPr/>
        <a:lstStyle/>
        <a:p>
          <a:endParaRPr lang="es-CL"/>
        </a:p>
      </dgm:t>
    </dgm:pt>
    <dgm:pt modelId="{7D1F50A3-BDED-466C-954B-746CF17EC285}" type="pres">
      <dgm:prSet presAssocID="{2D3F06E7-3D30-4F6B-9106-00546B1363C2}" presName="connTx" presStyleLbl="parChTrans1D2" presStyleIdx="0" presStyleCnt="2"/>
      <dgm:spPr/>
      <dgm:t>
        <a:bodyPr/>
        <a:lstStyle/>
        <a:p>
          <a:endParaRPr lang="es-CL"/>
        </a:p>
      </dgm:t>
    </dgm:pt>
    <dgm:pt modelId="{A40D7EB3-7656-44EF-831A-DFA9A31F77AE}" type="pres">
      <dgm:prSet presAssocID="{7D7A000C-A626-465E-9576-6C01ADA21192}" presName="root2" presStyleCnt="0"/>
      <dgm:spPr/>
    </dgm:pt>
    <dgm:pt modelId="{080F272C-7A08-4C3B-A897-7E40285EDF22}" type="pres">
      <dgm:prSet presAssocID="{7D7A000C-A626-465E-9576-6C01ADA21192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F0172429-0851-4F26-886A-94961DE375A6}" type="pres">
      <dgm:prSet presAssocID="{7D7A000C-A626-465E-9576-6C01ADA21192}" presName="level3hierChild" presStyleCnt="0"/>
      <dgm:spPr/>
    </dgm:pt>
    <dgm:pt modelId="{A58A36FF-C52E-444E-81BE-0466E3A77340}" type="pres">
      <dgm:prSet presAssocID="{F07874E0-ECB7-404B-8BBC-31338E3A410E}" presName="conn2-1" presStyleLbl="parChTrans1D3" presStyleIdx="0" presStyleCnt="2"/>
      <dgm:spPr/>
      <dgm:t>
        <a:bodyPr/>
        <a:lstStyle/>
        <a:p>
          <a:endParaRPr lang="es-CL"/>
        </a:p>
      </dgm:t>
    </dgm:pt>
    <dgm:pt modelId="{7246185D-AFC1-465A-BF20-3F520DC61200}" type="pres">
      <dgm:prSet presAssocID="{F07874E0-ECB7-404B-8BBC-31338E3A410E}" presName="connTx" presStyleLbl="parChTrans1D3" presStyleIdx="0" presStyleCnt="2"/>
      <dgm:spPr/>
      <dgm:t>
        <a:bodyPr/>
        <a:lstStyle/>
        <a:p>
          <a:endParaRPr lang="es-CL"/>
        </a:p>
      </dgm:t>
    </dgm:pt>
    <dgm:pt modelId="{61783CFD-8230-4CF5-A835-F3241342A101}" type="pres">
      <dgm:prSet presAssocID="{376C5FE4-233A-4CAA-99A9-EF40E4E36B63}" presName="root2" presStyleCnt="0"/>
      <dgm:spPr/>
    </dgm:pt>
    <dgm:pt modelId="{0E0A77A5-E334-4170-A67B-432E7FE1CA95}" type="pres">
      <dgm:prSet presAssocID="{376C5FE4-233A-4CAA-99A9-EF40E4E36B63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1BECAA3B-40D2-46E8-81B1-425296BB8522}" type="pres">
      <dgm:prSet presAssocID="{376C5FE4-233A-4CAA-99A9-EF40E4E36B63}" presName="level3hierChild" presStyleCnt="0"/>
      <dgm:spPr/>
    </dgm:pt>
    <dgm:pt modelId="{30D8D918-FEBD-4887-87CE-00DD30E64381}" type="pres">
      <dgm:prSet presAssocID="{812B213F-1B92-4C11-8DC9-35C228241A58}" presName="conn2-1" presStyleLbl="parChTrans1D3" presStyleIdx="1" presStyleCnt="2"/>
      <dgm:spPr/>
      <dgm:t>
        <a:bodyPr/>
        <a:lstStyle/>
        <a:p>
          <a:endParaRPr lang="es-CL"/>
        </a:p>
      </dgm:t>
    </dgm:pt>
    <dgm:pt modelId="{FB326240-0A93-4480-9EAB-E0BEA8B2032F}" type="pres">
      <dgm:prSet presAssocID="{812B213F-1B92-4C11-8DC9-35C228241A58}" presName="connTx" presStyleLbl="parChTrans1D3" presStyleIdx="1" presStyleCnt="2"/>
      <dgm:spPr/>
      <dgm:t>
        <a:bodyPr/>
        <a:lstStyle/>
        <a:p>
          <a:endParaRPr lang="es-CL"/>
        </a:p>
      </dgm:t>
    </dgm:pt>
    <dgm:pt modelId="{2E811DFE-1C1C-4000-A0E4-60AE317F661D}" type="pres">
      <dgm:prSet presAssocID="{C0DAA0BE-CCE5-45A3-9FE7-41267ACE90C5}" presName="root2" presStyleCnt="0"/>
      <dgm:spPr/>
    </dgm:pt>
    <dgm:pt modelId="{37A73DD4-4EFF-458D-BCBE-DA265770950D}" type="pres">
      <dgm:prSet presAssocID="{C0DAA0BE-CCE5-45A3-9FE7-41267ACE90C5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C2A61533-04A9-4028-9016-C5B73A433702}" type="pres">
      <dgm:prSet presAssocID="{C0DAA0BE-CCE5-45A3-9FE7-41267ACE90C5}" presName="level3hierChild" presStyleCnt="0"/>
      <dgm:spPr/>
    </dgm:pt>
    <dgm:pt modelId="{DE336620-B8B2-4EC6-A931-AC5361B48335}" type="pres">
      <dgm:prSet presAssocID="{C558C358-0CB9-4107-8016-B6007770C2F4}" presName="conn2-1" presStyleLbl="parChTrans1D2" presStyleIdx="1" presStyleCnt="2"/>
      <dgm:spPr/>
      <dgm:t>
        <a:bodyPr/>
        <a:lstStyle/>
        <a:p>
          <a:endParaRPr lang="es-CL"/>
        </a:p>
      </dgm:t>
    </dgm:pt>
    <dgm:pt modelId="{7B9BFB81-2138-4F4D-89BA-F038F7606C5E}" type="pres">
      <dgm:prSet presAssocID="{C558C358-0CB9-4107-8016-B6007770C2F4}" presName="connTx" presStyleLbl="parChTrans1D2" presStyleIdx="1" presStyleCnt="2"/>
      <dgm:spPr/>
      <dgm:t>
        <a:bodyPr/>
        <a:lstStyle/>
        <a:p>
          <a:endParaRPr lang="es-CL"/>
        </a:p>
      </dgm:t>
    </dgm:pt>
    <dgm:pt modelId="{64D4341F-AE3C-4072-8ECA-6A5AC7CABA80}" type="pres">
      <dgm:prSet presAssocID="{5F20CDDC-9AFC-4594-A5C6-7F3C57FBC261}" presName="root2" presStyleCnt="0"/>
      <dgm:spPr/>
    </dgm:pt>
    <dgm:pt modelId="{8D716EA6-6C4A-435F-8F01-277A47D59960}" type="pres">
      <dgm:prSet presAssocID="{5F20CDDC-9AFC-4594-A5C6-7F3C57FBC261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EAD1A333-82DE-449F-BC80-27D2E61F9547}" type="pres">
      <dgm:prSet presAssocID="{5F20CDDC-9AFC-4594-A5C6-7F3C57FBC261}" presName="level3hierChild" presStyleCnt="0"/>
      <dgm:spPr/>
    </dgm:pt>
  </dgm:ptLst>
  <dgm:cxnLst>
    <dgm:cxn modelId="{590FEE36-65A5-4820-BDE8-ABADC4172667}" type="presOf" srcId="{A20DDF34-BB26-4C6A-80FB-FC6FB1F3AE86}" destId="{BB990ED8-1034-484C-8A8D-CC72C25D301B}" srcOrd="0" destOrd="0" presId="urn:microsoft.com/office/officeart/2005/8/layout/hierarchy2"/>
    <dgm:cxn modelId="{F4DD9980-C5D0-451C-B852-93BD9EB6CEB2}" type="presOf" srcId="{2D3F06E7-3D30-4F6B-9106-00546B1363C2}" destId="{F8F07682-9ABF-4633-B57B-5270127EFA7F}" srcOrd="0" destOrd="0" presId="urn:microsoft.com/office/officeart/2005/8/layout/hierarchy2"/>
    <dgm:cxn modelId="{2F8D8377-B699-4F53-BE84-5673C732C153}" srcId="{CB67A38C-7C81-4C3E-8967-F4EEA4FE06A4}" destId="{A20DDF34-BB26-4C6A-80FB-FC6FB1F3AE86}" srcOrd="0" destOrd="0" parTransId="{C8C60F2F-1ECC-4016-806E-E6577EC989E2}" sibTransId="{BCFBAF7D-0BA7-44DF-A562-147DB5EACD79}"/>
    <dgm:cxn modelId="{5AB5537A-AB41-48A9-84C8-393E9CEBC9C6}" type="presOf" srcId="{C558C358-0CB9-4107-8016-B6007770C2F4}" destId="{DE336620-B8B2-4EC6-A931-AC5361B48335}" srcOrd="0" destOrd="0" presId="urn:microsoft.com/office/officeart/2005/8/layout/hierarchy2"/>
    <dgm:cxn modelId="{41BAE441-14A2-402D-98FD-896C3B1D2E46}" type="presOf" srcId="{2D3F06E7-3D30-4F6B-9106-00546B1363C2}" destId="{7D1F50A3-BDED-466C-954B-746CF17EC285}" srcOrd="1" destOrd="0" presId="urn:microsoft.com/office/officeart/2005/8/layout/hierarchy2"/>
    <dgm:cxn modelId="{EC30230A-BC47-449E-A492-D2AA4DE736BE}" type="presOf" srcId="{C558C358-0CB9-4107-8016-B6007770C2F4}" destId="{7B9BFB81-2138-4F4D-89BA-F038F7606C5E}" srcOrd="1" destOrd="0" presId="urn:microsoft.com/office/officeart/2005/8/layout/hierarchy2"/>
    <dgm:cxn modelId="{9CC9F176-5831-4B28-869C-4943E810CB7A}" type="presOf" srcId="{7D7A000C-A626-465E-9576-6C01ADA21192}" destId="{080F272C-7A08-4C3B-A897-7E40285EDF22}" srcOrd="0" destOrd="0" presId="urn:microsoft.com/office/officeart/2005/8/layout/hierarchy2"/>
    <dgm:cxn modelId="{B9D5226B-356B-4F1A-9AC1-416CA34979A1}" type="presOf" srcId="{F07874E0-ECB7-404B-8BBC-31338E3A410E}" destId="{7246185D-AFC1-465A-BF20-3F520DC61200}" srcOrd="1" destOrd="0" presId="urn:microsoft.com/office/officeart/2005/8/layout/hierarchy2"/>
    <dgm:cxn modelId="{87E40ED1-78B4-483E-97F7-6C9CE98CEF78}" srcId="{7D7A000C-A626-465E-9576-6C01ADA21192}" destId="{376C5FE4-233A-4CAA-99A9-EF40E4E36B63}" srcOrd="0" destOrd="0" parTransId="{F07874E0-ECB7-404B-8BBC-31338E3A410E}" sibTransId="{C40BFE51-19C2-4A4F-A47A-C83D705BFF3B}"/>
    <dgm:cxn modelId="{A0F06D7D-269C-4A14-A443-3AFF1D6BA001}" type="presOf" srcId="{376C5FE4-233A-4CAA-99A9-EF40E4E36B63}" destId="{0E0A77A5-E334-4170-A67B-432E7FE1CA95}" srcOrd="0" destOrd="0" presId="urn:microsoft.com/office/officeart/2005/8/layout/hierarchy2"/>
    <dgm:cxn modelId="{BEE15271-2DA8-4773-AB13-EC681B26C03D}" type="presOf" srcId="{812B213F-1B92-4C11-8DC9-35C228241A58}" destId="{FB326240-0A93-4480-9EAB-E0BEA8B2032F}" srcOrd="1" destOrd="0" presId="urn:microsoft.com/office/officeart/2005/8/layout/hierarchy2"/>
    <dgm:cxn modelId="{6C2FBBAC-52CF-4D35-9264-48A02BB80CE3}" type="presOf" srcId="{CB67A38C-7C81-4C3E-8967-F4EEA4FE06A4}" destId="{48A2852C-03C5-4DC5-85B1-34C7F8425801}" srcOrd="0" destOrd="0" presId="urn:microsoft.com/office/officeart/2005/8/layout/hierarchy2"/>
    <dgm:cxn modelId="{E32BE312-1B41-401E-AEC1-45C5CF6B2B26}" type="presOf" srcId="{5F20CDDC-9AFC-4594-A5C6-7F3C57FBC261}" destId="{8D716EA6-6C4A-435F-8F01-277A47D59960}" srcOrd="0" destOrd="0" presId="urn:microsoft.com/office/officeart/2005/8/layout/hierarchy2"/>
    <dgm:cxn modelId="{ACDC3925-433E-494E-8A65-E8AC6C32312E}" type="presOf" srcId="{812B213F-1B92-4C11-8DC9-35C228241A58}" destId="{30D8D918-FEBD-4887-87CE-00DD30E64381}" srcOrd="0" destOrd="0" presId="urn:microsoft.com/office/officeart/2005/8/layout/hierarchy2"/>
    <dgm:cxn modelId="{25F9826A-1FE9-407A-8DEA-C7A56FE83909}" srcId="{7D7A000C-A626-465E-9576-6C01ADA21192}" destId="{C0DAA0BE-CCE5-45A3-9FE7-41267ACE90C5}" srcOrd="1" destOrd="0" parTransId="{812B213F-1B92-4C11-8DC9-35C228241A58}" sibTransId="{1DF3D8F7-8A4D-40F8-A21A-49FF296DDF7F}"/>
    <dgm:cxn modelId="{F0F1050B-1B70-406D-95FA-7A61C826973F}" type="presOf" srcId="{C0DAA0BE-CCE5-45A3-9FE7-41267ACE90C5}" destId="{37A73DD4-4EFF-458D-BCBE-DA265770950D}" srcOrd="0" destOrd="0" presId="urn:microsoft.com/office/officeart/2005/8/layout/hierarchy2"/>
    <dgm:cxn modelId="{5D2A4262-D51C-4666-9690-3B0A41E8F513}" type="presOf" srcId="{F07874E0-ECB7-404B-8BBC-31338E3A410E}" destId="{A58A36FF-C52E-444E-81BE-0466E3A77340}" srcOrd="0" destOrd="0" presId="urn:microsoft.com/office/officeart/2005/8/layout/hierarchy2"/>
    <dgm:cxn modelId="{A7076452-B11E-487D-8686-8A80265DFE40}" srcId="{A20DDF34-BB26-4C6A-80FB-FC6FB1F3AE86}" destId="{5F20CDDC-9AFC-4594-A5C6-7F3C57FBC261}" srcOrd="1" destOrd="0" parTransId="{C558C358-0CB9-4107-8016-B6007770C2F4}" sibTransId="{25037665-308B-4813-899C-D29AD8A2BFDD}"/>
    <dgm:cxn modelId="{DDEC190A-2F3E-4F38-A73E-F26B4C8AB35B}" srcId="{A20DDF34-BB26-4C6A-80FB-FC6FB1F3AE86}" destId="{7D7A000C-A626-465E-9576-6C01ADA21192}" srcOrd="0" destOrd="0" parTransId="{2D3F06E7-3D30-4F6B-9106-00546B1363C2}" sibTransId="{3DC5F394-BBBD-4CAD-9597-A343D02C6642}"/>
    <dgm:cxn modelId="{8D256A0F-58FF-4846-894B-1A2F0FBAFA63}" type="presParOf" srcId="{48A2852C-03C5-4DC5-85B1-34C7F8425801}" destId="{5648F491-4B28-4C70-9B45-E95293613BE3}" srcOrd="0" destOrd="0" presId="urn:microsoft.com/office/officeart/2005/8/layout/hierarchy2"/>
    <dgm:cxn modelId="{E922B182-87EA-445F-858C-39D8C23684F1}" type="presParOf" srcId="{5648F491-4B28-4C70-9B45-E95293613BE3}" destId="{BB990ED8-1034-484C-8A8D-CC72C25D301B}" srcOrd="0" destOrd="0" presId="urn:microsoft.com/office/officeart/2005/8/layout/hierarchy2"/>
    <dgm:cxn modelId="{4A889706-035B-4EE5-9A6E-BE1F2924D6B6}" type="presParOf" srcId="{5648F491-4B28-4C70-9B45-E95293613BE3}" destId="{19AD0544-3CE1-4111-9FC5-AA2FD1C7B714}" srcOrd="1" destOrd="0" presId="urn:microsoft.com/office/officeart/2005/8/layout/hierarchy2"/>
    <dgm:cxn modelId="{6782B649-B3BC-40DB-9E54-8E08A74B9166}" type="presParOf" srcId="{19AD0544-3CE1-4111-9FC5-AA2FD1C7B714}" destId="{F8F07682-9ABF-4633-B57B-5270127EFA7F}" srcOrd="0" destOrd="0" presId="urn:microsoft.com/office/officeart/2005/8/layout/hierarchy2"/>
    <dgm:cxn modelId="{F55D3B71-3934-44D4-BF37-27CC21F20F99}" type="presParOf" srcId="{F8F07682-9ABF-4633-B57B-5270127EFA7F}" destId="{7D1F50A3-BDED-466C-954B-746CF17EC285}" srcOrd="0" destOrd="0" presId="urn:microsoft.com/office/officeart/2005/8/layout/hierarchy2"/>
    <dgm:cxn modelId="{7355C831-770B-49F4-AF02-11C6F8E1BA24}" type="presParOf" srcId="{19AD0544-3CE1-4111-9FC5-AA2FD1C7B714}" destId="{A40D7EB3-7656-44EF-831A-DFA9A31F77AE}" srcOrd="1" destOrd="0" presId="urn:microsoft.com/office/officeart/2005/8/layout/hierarchy2"/>
    <dgm:cxn modelId="{9082F5A7-572C-4321-8A44-FA46C59E2525}" type="presParOf" srcId="{A40D7EB3-7656-44EF-831A-DFA9A31F77AE}" destId="{080F272C-7A08-4C3B-A897-7E40285EDF22}" srcOrd="0" destOrd="0" presId="urn:microsoft.com/office/officeart/2005/8/layout/hierarchy2"/>
    <dgm:cxn modelId="{66196007-7675-43BD-A861-E6882A66676E}" type="presParOf" srcId="{A40D7EB3-7656-44EF-831A-DFA9A31F77AE}" destId="{F0172429-0851-4F26-886A-94961DE375A6}" srcOrd="1" destOrd="0" presId="urn:microsoft.com/office/officeart/2005/8/layout/hierarchy2"/>
    <dgm:cxn modelId="{22D569D7-58E3-4FEC-9A0D-1D3B467B36DA}" type="presParOf" srcId="{F0172429-0851-4F26-886A-94961DE375A6}" destId="{A58A36FF-C52E-444E-81BE-0466E3A77340}" srcOrd="0" destOrd="0" presId="urn:microsoft.com/office/officeart/2005/8/layout/hierarchy2"/>
    <dgm:cxn modelId="{0CCAAEE3-54E2-45D1-B215-C31F542910E6}" type="presParOf" srcId="{A58A36FF-C52E-444E-81BE-0466E3A77340}" destId="{7246185D-AFC1-465A-BF20-3F520DC61200}" srcOrd="0" destOrd="0" presId="urn:microsoft.com/office/officeart/2005/8/layout/hierarchy2"/>
    <dgm:cxn modelId="{4706026A-2A8F-4B63-BF2C-70BDC8C9F206}" type="presParOf" srcId="{F0172429-0851-4F26-886A-94961DE375A6}" destId="{61783CFD-8230-4CF5-A835-F3241342A101}" srcOrd="1" destOrd="0" presId="urn:microsoft.com/office/officeart/2005/8/layout/hierarchy2"/>
    <dgm:cxn modelId="{BAD5103F-A447-4DE2-9296-CF552BE29720}" type="presParOf" srcId="{61783CFD-8230-4CF5-A835-F3241342A101}" destId="{0E0A77A5-E334-4170-A67B-432E7FE1CA95}" srcOrd="0" destOrd="0" presId="urn:microsoft.com/office/officeart/2005/8/layout/hierarchy2"/>
    <dgm:cxn modelId="{E638FD9E-3F42-4CD9-A538-F49B83CC0DD3}" type="presParOf" srcId="{61783CFD-8230-4CF5-A835-F3241342A101}" destId="{1BECAA3B-40D2-46E8-81B1-425296BB8522}" srcOrd="1" destOrd="0" presId="urn:microsoft.com/office/officeart/2005/8/layout/hierarchy2"/>
    <dgm:cxn modelId="{8B262DF8-E05B-4884-B790-A6FB335EC857}" type="presParOf" srcId="{F0172429-0851-4F26-886A-94961DE375A6}" destId="{30D8D918-FEBD-4887-87CE-00DD30E64381}" srcOrd="2" destOrd="0" presId="urn:microsoft.com/office/officeart/2005/8/layout/hierarchy2"/>
    <dgm:cxn modelId="{3FE5CC54-2B6E-467F-AE89-D4BA2A2F8ED3}" type="presParOf" srcId="{30D8D918-FEBD-4887-87CE-00DD30E64381}" destId="{FB326240-0A93-4480-9EAB-E0BEA8B2032F}" srcOrd="0" destOrd="0" presId="urn:microsoft.com/office/officeart/2005/8/layout/hierarchy2"/>
    <dgm:cxn modelId="{E25745DD-3A0C-460B-BB52-BE9DB2A08791}" type="presParOf" srcId="{F0172429-0851-4F26-886A-94961DE375A6}" destId="{2E811DFE-1C1C-4000-A0E4-60AE317F661D}" srcOrd="3" destOrd="0" presId="urn:microsoft.com/office/officeart/2005/8/layout/hierarchy2"/>
    <dgm:cxn modelId="{2CE6A734-2260-45B9-B06A-EF9CF40560E6}" type="presParOf" srcId="{2E811DFE-1C1C-4000-A0E4-60AE317F661D}" destId="{37A73DD4-4EFF-458D-BCBE-DA265770950D}" srcOrd="0" destOrd="0" presId="urn:microsoft.com/office/officeart/2005/8/layout/hierarchy2"/>
    <dgm:cxn modelId="{F994DAD2-F4C0-4334-BAC5-25932F69115D}" type="presParOf" srcId="{2E811DFE-1C1C-4000-A0E4-60AE317F661D}" destId="{C2A61533-04A9-4028-9016-C5B73A433702}" srcOrd="1" destOrd="0" presId="urn:microsoft.com/office/officeart/2005/8/layout/hierarchy2"/>
    <dgm:cxn modelId="{44D6C422-6C33-4E37-9C64-4FB2197242C3}" type="presParOf" srcId="{19AD0544-3CE1-4111-9FC5-AA2FD1C7B714}" destId="{DE336620-B8B2-4EC6-A931-AC5361B48335}" srcOrd="2" destOrd="0" presId="urn:microsoft.com/office/officeart/2005/8/layout/hierarchy2"/>
    <dgm:cxn modelId="{8C92D167-297C-4AFE-905A-064CA5127FD2}" type="presParOf" srcId="{DE336620-B8B2-4EC6-A931-AC5361B48335}" destId="{7B9BFB81-2138-4F4D-89BA-F038F7606C5E}" srcOrd="0" destOrd="0" presId="urn:microsoft.com/office/officeart/2005/8/layout/hierarchy2"/>
    <dgm:cxn modelId="{FD878D70-0B12-42AC-BD8E-658485F464EE}" type="presParOf" srcId="{19AD0544-3CE1-4111-9FC5-AA2FD1C7B714}" destId="{64D4341F-AE3C-4072-8ECA-6A5AC7CABA80}" srcOrd="3" destOrd="0" presId="urn:microsoft.com/office/officeart/2005/8/layout/hierarchy2"/>
    <dgm:cxn modelId="{234B6C1B-1185-43C7-A1E3-E301392B6839}" type="presParOf" srcId="{64D4341F-AE3C-4072-8ECA-6A5AC7CABA80}" destId="{8D716EA6-6C4A-435F-8F01-277A47D59960}" srcOrd="0" destOrd="0" presId="urn:microsoft.com/office/officeart/2005/8/layout/hierarchy2"/>
    <dgm:cxn modelId="{F84FC907-3EB9-4EA2-BEFA-998B1B675522}" type="presParOf" srcId="{64D4341F-AE3C-4072-8ECA-6A5AC7CABA80}" destId="{EAD1A333-82DE-449F-BC80-27D2E61F954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1DC470-DE7D-4620-BAAF-1D5F37A8F4A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FD2E32B8-E07B-44E9-A3FF-3140EC340743}">
      <dgm:prSet phldrT="[Texto]"/>
      <dgm:spPr/>
      <dgm:t>
        <a:bodyPr/>
        <a:lstStyle/>
        <a:p>
          <a:r>
            <a:rPr lang="es-CL" dirty="0" smtClean="0"/>
            <a:t>Para optimizar tiempo de atención</a:t>
          </a:r>
          <a:endParaRPr lang="es-CL" dirty="0"/>
        </a:p>
      </dgm:t>
    </dgm:pt>
    <dgm:pt modelId="{0E30493E-D7FA-4CAC-B553-56E09EEEADEE}" type="parTrans" cxnId="{9C013225-E72D-444F-98D4-3C48F490D63F}">
      <dgm:prSet/>
      <dgm:spPr/>
      <dgm:t>
        <a:bodyPr/>
        <a:lstStyle/>
        <a:p>
          <a:endParaRPr lang="es-CL"/>
        </a:p>
      </dgm:t>
    </dgm:pt>
    <dgm:pt modelId="{C88DB58A-B5AB-4BDB-9EAC-93585EF34490}" type="sibTrans" cxnId="{9C013225-E72D-444F-98D4-3C48F490D63F}">
      <dgm:prSet/>
      <dgm:spPr/>
      <dgm:t>
        <a:bodyPr/>
        <a:lstStyle/>
        <a:p>
          <a:endParaRPr lang="es-CL"/>
        </a:p>
      </dgm:t>
    </dgm:pt>
    <dgm:pt modelId="{23C80F6F-A169-449E-AEB6-04F93AEB3D08}">
      <dgm:prSet phldrT="[Texto]"/>
      <dgm:spPr/>
      <dgm:t>
        <a:bodyPr/>
        <a:lstStyle/>
        <a:p>
          <a:r>
            <a:rPr lang="es-CL" dirty="0" smtClean="0"/>
            <a:t>Mejorar sistema de registro</a:t>
          </a:r>
          <a:endParaRPr lang="es-CL" dirty="0"/>
        </a:p>
      </dgm:t>
    </dgm:pt>
    <dgm:pt modelId="{5DAB9AB6-E6BB-4731-957B-05DFB5D836DE}" type="parTrans" cxnId="{7078A27A-D2AB-43EE-BB0E-C13B2AA9377D}">
      <dgm:prSet/>
      <dgm:spPr/>
      <dgm:t>
        <a:bodyPr/>
        <a:lstStyle/>
        <a:p>
          <a:endParaRPr lang="es-CL"/>
        </a:p>
      </dgm:t>
    </dgm:pt>
    <dgm:pt modelId="{C23B257B-4A49-4469-B508-85DEB5532E29}" type="sibTrans" cxnId="{7078A27A-D2AB-43EE-BB0E-C13B2AA9377D}">
      <dgm:prSet/>
      <dgm:spPr/>
      <dgm:t>
        <a:bodyPr/>
        <a:lstStyle/>
        <a:p>
          <a:endParaRPr lang="es-CL"/>
        </a:p>
      </dgm:t>
    </dgm:pt>
    <dgm:pt modelId="{446DBD57-87B8-4725-9541-53B68C2E33B0}">
      <dgm:prSet phldrT="[Texto]"/>
      <dgm:spPr/>
      <dgm:t>
        <a:bodyPr/>
        <a:lstStyle/>
        <a:p>
          <a:r>
            <a:rPr lang="es-CL" dirty="0" smtClean="0"/>
            <a:t>Se puede complementar a los protocolos  </a:t>
          </a:r>
          <a:endParaRPr lang="es-CL" dirty="0"/>
        </a:p>
      </dgm:t>
    </dgm:pt>
    <dgm:pt modelId="{08D03F1F-6C6B-4D3C-8F76-5BF98C899181}" type="parTrans" cxnId="{EA2CE1C8-1CA4-4560-9EE8-68821731E852}">
      <dgm:prSet/>
      <dgm:spPr/>
      <dgm:t>
        <a:bodyPr/>
        <a:lstStyle/>
        <a:p>
          <a:endParaRPr lang="es-CL"/>
        </a:p>
      </dgm:t>
    </dgm:pt>
    <dgm:pt modelId="{35665B1E-FB92-4DB8-8FF4-5988BA0C70DE}" type="sibTrans" cxnId="{EA2CE1C8-1CA4-4560-9EE8-68821731E852}">
      <dgm:prSet/>
      <dgm:spPr/>
      <dgm:t>
        <a:bodyPr/>
        <a:lstStyle/>
        <a:p>
          <a:endParaRPr lang="es-CL"/>
        </a:p>
      </dgm:t>
    </dgm:pt>
    <dgm:pt modelId="{778C7701-0330-4D9F-9957-75D32151B5B0}">
      <dgm:prSet phldrT="[Texto]"/>
      <dgm:spPr/>
      <dgm:t>
        <a:bodyPr/>
        <a:lstStyle/>
        <a:p>
          <a:r>
            <a:rPr lang="es-CL" dirty="0" smtClean="0"/>
            <a:t>Medir gravedad de las atenciones</a:t>
          </a:r>
          <a:endParaRPr lang="es-CL" dirty="0"/>
        </a:p>
      </dgm:t>
    </dgm:pt>
    <dgm:pt modelId="{85F4412D-AEAD-4CED-95E1-ECD337580B8F}" type="parTrans" cxnId="{5F77F319-370C-4B19-8D7D-B0715938773D}">
      <dgm:prSet/>
      <dgm:spPr/>
      <dgm:t>
        <a:bodyPr/>
        <a:lstStyle/>
        <a:p>
          <a:endParaRPr lang="es-CL"/>
        </a:p>
      </dgm:t>
    </dgm:pt>
    <dgm:pt modelId="{309FE0EA-0773-4C7C-ADEF-25092878794E}" type="sibTrans" cxnId="{5F77F319-370C-4B19-8D7D-B0715938773D}">
      <dgm:prSet/>
      <dgm:spPr/>
      <dgm:t>
        <a:bodyPr/>
        <a:lstStyle/>
        <a:p>
          <a:endParaRPr lang="es-CL"/>
        </a:p>
      </dgm:t>
    </dgm:pt>
    <dgm:pt modelId="{1598C068-0864-4301-B013-F45F05118955}">
      <dgm:prSet phldrT="[Texto]"/>
      <dgm:spPr/>
      <dgm:t>
        <a:bodyPr/>
        <a:lstStyle/>
        <a:p>
          <a:r>
            <a:rPr lang="es-CL" dirty="0" smtClean="0"/>
            <a:t>Distribución física de la Unidad de enfermería</a:t>
          </a:r>
          <a:endParaRPr lang="es-CL" dirty="0"/>
        </a:p>
      </dgm:t>
    </dgm:pt>
    <dgm:pt modelId="{5FE41106-FA01-4A84-826E-C54BF7697BEC}" type="parTrans" cxnId="{45EDCF24-7EFA-4C6C-B891-0A00D2FBE45B}">
      <dgm:prSet/>
      <dgm:spPr/>
      <dgm:t>
        <a:bodyPr/>
        <a:lstStyle/>
        <a:p>
          <a:endParaRPr lang="es-CL"/>
        </a:p>
      </dgm:t>
    </dgm:pt>
    <dgm:pt modelId="{B2A28FF9-0E84-46DE-9662-0508841BFC6C}" type="sibTrans" cxnId="{45EDCF24-7EFA-4C6C-B891-0A00D2FBE45B}">
      <dgm:prSet/>
      <dgm:spPr/>
      <dgm:t>
        <a:bodyPr/>
        <a:lstStyle/>
        <a:p>
          <a:endParaRPr lang="es-CL"/>
        </a:p>
      </dgm:t>
    </dgm:pt>
    <dgm:pt modelId="{53ACDDB9-3700-40B1-880B-CD0817349BCE}">
      <dgm:prSet/>
      <dgm:spPr/>
      <dgm:t>
        <a:bodyPr/>
        <a:lstStyle/>
        <a:p>
          <a:r>
            <a:rPr lang="es-CL" dirty="0" smtClean="0"/>
            <a:t>Optimizar recursos</a:t>
          </a:r>
          <a:endParaRPr lang="es-CL" dirty="0"/>
        </a:p>
      </dgm:t>
    </dgm:pt>
    <dgm:pt modelId="{F05E87F7-F3D4-4081-AAC7-B356E84F0424}" type="parTrans" cxnId="{05BF3187-8749-4186-BF72-16E473BC5414}">
      <dgm:prSet/>
      <dgm:spPr/>
    </dgm:pt>
    <dgm:pt modelId="{B175AE15-E6B2-4F0E-85B8-D058117429D6}" type="sibTrans" cxnId="{05BF3187-8749-4186-BF72-16E473BC5414}">
      <dgm:prSet/>
      <dgm:spPr/>
    </dgm:pt>
    <dgm:pt modelId="{4679DEB4-2B44-4C69-B835-9CCC445D9088}" type="pres">
      <dgm:prSet presAssocID="{F61DC470-DE7D-4620-BAAF-1D5F37A8F4A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12371BAC-C785-4347-86C4-45175B3AEEB2}" type="pres">
      <dgm:prSet presAssocID="{FD2E32B8-E07B-44E9-A3FF-3140EC34074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D7509C3-7A9E-4862-B019-0865E906F936}" type="pres">
      <dgm:prSet presAssocID="{C88DB58A-B5AB-4BDB-9EAC-93585EF34490}" presName="sibTrans" presStyleCnt="0"/>
      <dgm:spPr/>
    </dgm:pt>
    <dgm:pt modelId="{DF249D31-D8A7-4BCD-BABE-C9B5C7146098}" type="pres">
      <dgm:prSet presAssocID="{23C80F6F-A169-449E-AEB6-04F93AEB3D0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57B64A1-9657-49D5-9A4B-AC68B7E6A646}" type="pres">
      <dgm:prSet presAssocID="{C23B257B-4A49-4469-B508-85DEB5532E29}" presName="sibTrans" presStyleCnt="0"/>
      <dgm:spPr/>
    </dgm:pt>
    <dgm:pt modelId="{5F2BB098-D98D-45B6-81DD-0416016EAC23}" type="pres">
      <dgm:prSet presAssocID="{446DBD57-87B8-4725-9541-53B68C2E33B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A26AFF9-DD4B-478F-8992-6B1DA2AEDD17}" type="pres">
      <dgm:prSet presAssocID="{35665B1E-FB92-4DB8-8FF4-5988BA0C70DE}" presName="sibTrans" presStyleCnt="0"/>
      <dgm:spPr/>
    </dgm:pt>
    <dgm:pt modelId="{4962CB65-7A9E-4968-88FC-781256B218D2}" type="pres">
      <dgm:prSet presAssocID="{778C7701-0330-4D9F-9957-75D32151B5B0}" presName="node" presStyleLbl="node1" presStyleIdx="3" presStyleCnt="6" custLinFactNeighborX="-4211" custLinFactNeighborY="-8460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428DB1A-8A58-4A99-AF0D-D4A3AFCD9784}" type="pres">
      <dgm:prSet presAssocID="{309FE0EA-0773-4C7C-ADEF-25092878794E}" presName="sibTrans" presStyleCnt="0"/>
      <dgm:spPr/>
    </dgm:pt>
    <dgm:pt modelId="{0D33D683-8C3E-4AB0-9B81-97692817CCC6}" type="pres">
      <dgm:prSet presAssocID="{1598C068-0864-4301-B013-F45F0511895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2887D01-2396-4871-8ED5-AE4B3D41CA45}" type="pres">
      <dgm:prSet presAssocID="{B2A28FF9-0E84-46DE-9662-0508841BFC6C}" presName="sibTrans" presStyleCnt="0"/>
      <dgm:spPr/>
    </dgm:pt>
    <dgm:pt modelId="{CF3338BF-466D-4952-99F6-1E4C942D2A83}" type="pres">
      <dgm:prSet presAssocID="{53ACDDB9-3700-40B1-880B-CD0817349BC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1008F31E-A6B2-438A-B473-2B87E2B6FE64}" type="presOf" srcId="{23C80F6F-A169-449E-AEB6-04F93AEB3D08}" destId="{DF249D31-D8A7-4BCD-BABE-C9B5C7146098}" srcOrd="0" destOrd="0" presId="urn:microsoft.com/office/officeart/2005/8/layout/default"/>
    <dgm:cxn modelId="{2CF5561B-4571-4A69-8202-84D7145EEB78}" type="presOf" srcId="{53ACDDB9-3700-40B1-880B-CD0817349BCE}" destId="{CF3338BF-466D-4952-99F6-1E4C942D2A83}" srcOrd="0" destOrd="0" presId="urn:microsoft.com/office/officeart/2005/8/layout/default"/>
    <dgm:cxn modelId="{23808D18-526A-405C-94FC-4FBE1ABDFB3B}" type="presOf" srcId="{FD2E32B8-E07B-44E9-A3FF-3140EC340743}" destId="{12371BAC-C785-4347-86C4-45175B3AEEB2}" srcOrd="0" destOrd="0" presId="urn:microsoft.com/office/officeart/2005/8/layout/default"/>
    <dgm:cxn modelId="{45EDCF24-7EFA-4C6C-B891-0A00D2FBE45B}" srcId="{F61DC470-DE7D-4620-BAAF-1D5F37A8F4AC}" destId="{1598C068-0864-4301-B013-F45F05118955}" srcOrd="4" destOrd="0" parTransId="{5FE41106-FA01-4A84-826E-C54BF7697BEC}" sibTransId="{B2A28FF9-0E84-46DE-9662-0508841BFC6C}"/>
    <dgm:cxn modelId="{CA5B3BBA-7A6A-410A-BBFC-24F840A55A05}" type="presOf" srcId="{778C7701-0330-4D9F-9957-75D32151B5B0}" destId="{4962CB65-7A9E-4968-88FC-781256B218D2}" srcOrd="0" destOrd="0" presId="urn:microsoft.com/office/officeart/2005/8/layout/default"/>
    <dgm:cxn modelId="{9C013225-E72D-444F-98D4-3C48F490D63F}" srcId="{F61DC470-DE7D-4620-BAAF-1D5F37A8F4AC}" destId="{FD2E32B8-E07B-44E9-A3FF-3140EC340743}" srcOrd="0" destOrd="0" parTransId="{0E30493E-D7FA-4CAC-B553-56E09EEEADEE}" sibTransId="{C88DB58A-B5AB-4BDB-9EAC-93585EF34490}"/>
    <dgm:cxn modelId="{480455C5-F8B6-4CA1-9FF5-FBCF9F28770B}" type="presOf" srcId="{1598C068-0864-4301-B013-F45F05118955}" destId="{0D33D683-8C3E-4AB0-9B81-97692817CCC6}" srcOrd="0" destOrd="0" presId="urn:microsoft.com/office/officeart/2005/8/layout/default"/>
    <dgm:cxn modelId="{7078A27A-D2AB-43EE-BB0E-C13B2AA9377D}" srcId="{F61DC470-DE7D-4620-BAAF-1D5F37A8F4AC}" destId="{23C80F6F-A169-449E-AEB6-04F93AEB3D08}" srcOrd="1" destOrd="0" parTransId="{5DAB9AB6-E6BB-4731-957B-05DFB5D836DE}" sibTransId="{C23B257B-4A49-4469-B508-85DEB5532E29}"/>
    <dgm:cxn modelId="{5F77F319-370C-4B19-8D7D-B0715938773D}" srcId="{F61DC470-DE7D-4620-BAAF-1D5F37A8F4AC}" destId="{778C7701-0330-4D9F-9957-75D32151B5B0}" srcOrd="3" destOrd="0" parTransId="{85F4412D-AEAD-4CED-95E1-ECD337580B8F}" sibTransId="{309FE0EA-0773-4C7C-ADEF-25092878794E}"/>
    <dgm:cxn modelId="{CCDFA1BC-07F1-459A-B556-84852A15FC3C}" type="presOf" srcId="{446DBD57-87B8-4725-9541-53B68C2E33B0}" destId="{5F2BB098-D98D-45B6-81DD-0416016EAC23}" srcOrd="0" destOrd="0" presId="urn:microsoft.com/office/officeart/2005/8/layout/default"/>
    <dgm:cxn modelId="{05BF3187-8749-4186-BF72-16E473BC5414}" srcId="{F61DC470-DE7D-4620-BAAF-1D5F37A8F4AC}" destId="{53ACDDB9-3700-40B1-880B-CD0817349BCE}" srcOrd="5" destOrd="0" parTransId="{F05E87F7-F3D4-4081-AAC7-B356E84F0424}" sibTransId="{B175AE15-E6B2-4F0E-85B8-D058117429D6}"/>
    <dgm:cxn modelId="{EA2CE1C8-1CA4-4560-9EE8-68821731E852}" srcId="{F61DC470-DE7D-4620-BAAF-1D5F37A8F4AC}" destId="{446DBD57-87B8-4725-9541-53B68C2E33B0}" srcOrd="2" destOrd="0" parTransId="{08D03F1F-6C6B-4D3C-8F76-5BF98C899181}" sibTransId="{35665B1E-FB92-4DB8-8FF4-5988BA0C70DE}"/>
    <dgm:cxn modelId="{EBA0DE29-6809-465D-AA45-87BBF67C0114}" type="presOf" srcId="{F61DC470-DE7D-4620-BAAF-1D5F37A8F4AC}" destId="{4679DEB4-2B44-4C69-B835-9CCC445D9088}" srcOrd="0" destOrd="0" presId="urn:microsoft.com/office/officeart/2005/8/layout/default"/>
    <dgm:cxn modelId="{1410A720-B42E-4F23-95E7-B1919C16FA1E}" type="presParOf" srcId="{4679DEB4-2B44-4C69-B835-9CCC445D9088}" destId="{12371BAC-C785-4347-86C4-45175B3AEEB2}" srcOrd="0" destOrd="0" presId="urn:microsoft.com/office/officeart/2005/8/layout/default"/>
    <dgm:cxn modelId="{999F3365-AB67-44FD-86C0-8814D32AEE69}" type="presParOf" srcId="{4679DEB4-2B44-4C69-B835-9CCC445D9088}" destId="{CD7509C3-7A9E-4862-B019-0865E906F936}" srcOrd="1" destOrd="0" presId="urn:microsoft.com/office/officeart/2005/8/layout/default"/>
    <dgm:cxn modelId="{BD6E4CE5-3E70-439D-995A-ED1B154DA638}" type="presParOf" srcId="{4679DEB4-2B44-4C69-B835-9CCC445D9088}" destId="{DF249D31-D8A7-4BCD-BABE-C9B5C7146098}" srcOrd="2" destOrd="0" presId="urn:microsoft.com/office/officeart/2005/8/layout/default"/>
    <dgm:cxn modelId="{908D9704-A362-411D-BAE6-144468F3E750}" type="presParOf" srcId="{4679DEB4-2B44-4C69-B835-9CCC445D9088}" destId="{A57B64A1-9657-49D5-9A4B-AC68B7E6A646}" srcOrd="3" destOrd="0" presId="urn:microsoft.com/office/officeart/2005/8/layout/default"/>
    <dgm:cxn modelId="{A4E5CD40-79CB-438E-9BBF-90DCBE192973}" type="presParOf" srcId="{4679DEB4-2B44-4C69-B835-9CCC445D9088}" destId="{5F2BB098-D98D-45B6-81DD-0416016EAC23}" srcOrd="4" destOrd="0" presId="urn:microsoft.com/office/officeart/2005/8/layout/default"/>
    <dgm:cxn modelId="{BE42D23C-E43D-471F-865B-64726B89E74B}" type="presParOf" srcId="{4679DEB4-2B44-4C69-B835-9CCC445D9088}" destId="{2A26AFF9-DD4B-478F-8992-6B1DA2AEDD17}" srcOrd="5" destOrd="0" presId="urn:microsoft.com/office/officeart/2005/8/layout/default"/>
    <dgm:cxn modelId="{321DCBE5-FB1A-4A45-BE53-2BA2C526341E}" type="presParOf" srcId="{4679DEB4-2B44-4C69-B835-9CCC445D9088}" destId="{4962CB65-7A9E-4968-88FC-781256B218D2}" srcOrd="6" destOrd="0" presId="urn:microsoft.com/office/officeart/2005/8/layout/default"/>
    <dgm:cxn modelId="{CB94CD3B-538E-491D-BEE5-12C7E2CDE982}" type="presParOf" srcId="{4679DEB4-2B44-4C69-B835-9CCC445D9088}" destId="{3428DB1A-8A58-4A99-AF0D-D4A3AFCD9784}" srcOrd="7" destOrd="0" presId="urn:microsoft.com/office/officeart/2005/8/layout/default"/>
    <dgm:cxn modelId="{1405D16E-D7E7-4CB2-9737-4DF4B9BF5C3A}" type="presParOf" srcId="{4679DEB4-2B44-4C69-B835-9CCC445D9088}" destId="{0D33D683-8C3E-4AB0-9B81-97692817CCC6}" srcOrd="8" destOrd="0" presId="urn:microsoft.com/office/officeart/2005/8/layout/default"/>
    <dgm:cxn modelId="{697AFBCC-D0D0-4611-8A8B-E64A367BD552}" type="presParOf" srcId="{4679DEB4-2B44-4C69-B835-9CCC445D9088}" destId="{B2887D01-2396-4871-8ED5-AE4B3D41CA45}" srcOrd="9" destOrd="0" presId="urn:microsoft.com/office/officeart/2005/8/layout/default"/>
    <dgm:cxn modelId="{B684E98C-35C1-468D-9074-C89CAF8F433E}" type="presParOf" srcId="{4679DEB4-2B44-4C69-B835-9CCC445D9088}" destId="{CF3338BF-466D-4952-99F6-1E4C942D2A8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82A03D-53AC-4584-929B-C51DFAEA9E6E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3ADB7924-F523-44F3-BF72-6634C4860654}">
      <dgm:prSet phldrT="[Texto]"/>
      <dgm:spPr/>
      <dgm:t>
        <a:bodyPr/>
        <a:lstStyle/>
        <a:p>
          <a:r>
            <a:rPr lang="es-CL" dirty="0" smtClean="0"/>
            <a:t>Diagnóstico</a:t>
          </a:r>
          <a:endParaRPr lang="es-CL" dirty="0"/>
        </a:p>
      </dgm:t>
    </dgm:pt>
    <dgm:pt modelId="{13620342-723B-4560-BDFC-9F6EFCB1FD64}" type="parTrans" cxnId="{208B11D1-5CAE-4717-A630-48F11F0A5531}">
      <dgm:prSet/>
      <dgm:spPr/>
      <dgm:t>
        <a:bodyPr/>
        <a:lstStyle/>
        <a:p>
          <a:endParaRPr lang="es-CL"/>
        </a:p>
      </dgm:t>
    </dgm:pt>
    <dgm:pt modelId="{7CB546DE-61DA-480E-BD69-3190129E59B3}" type="sibTrans" cxnId="{208B11D1-5CAE-4717-A630-48F11F0A5531}">
      <dgm:prSet/>
      <dgm:spPr/>
      <dgm:t>
        <a:bodyPr/>
        <a:lstStyle/>
        <a:p>
          <a:endParaRPr lang="es-CL"/>
        </a:p>
      </dgm:t>
    </dgm:pt>
    <dgm:pt modelId="{A6434B72-BF81-4656-800E-EC9E09A8DB25}">
      <dgm:prSet phldrT="[Texto]"/>
      <dgm:spPr/>
      <dgm:t>
        <a:bodyPr/>
        <a:lstStyle/>
        <a:p>
          <a:r>
            <a:rPr lang="es-CL" dirty="0" smtClean="0"/>
            <a:t>Prevención de accidentes</a:t>
          </a:r>
          <a:endParaRPr lang="es-CL" dirty="0"/>
        </a:p>
      </dgm:t>
    </dgm:pt>
    <dgm:pt modelId="{0708B5E7-249F-47ED-8E72-E262F70A8D58}" type="parTrans" cxnId="{9780AEB1-DE80-47F5-A3EB-3B83E4027105}">
      <dgm:prSet/>
      <dgm:spPr/>
      <dgm:t>
        <a:bodyPr/>
        <a:lstStyle/>
        <a:p>
          <a:endParaRPr lang="es-CL"/>
        </a:p>
      </dgm:t>
    </dgm:pt>
    <dgm:pt modelId="{813917EB-2C9F-4B2A-B267-45D8CAD96A8F}" type="sibTrans" cxnId="{9780AEB1-DE80-47F5-A3EB-3B83E4027105}">
      <dgm:prSet/>
      <dgm:spPr/>
      <dgm:t>
        <a:bodyPr/>
        <a:lstStyle/>
        <a:p>
          <a:endParaRPr lang="es-CL"/>
        </a:p>
      </dgm:t>
    </dgm:pt>
    <dgm:pt modelId="{4A05CF16-B9EE-4AEA-B297-32F452E86B46}">
      <dgm:prSet phldrT="[Texto]"/>
      <dgm:spPr/>
      <dgm:t>
        <a:bodyPr/>
        <a:lstStyle/>
        <a:p>
          <a:r>
            <a:rPr lang="es-CL" dirty="0" smtClean="0"/>
            <a:t>Manejo y derivación </a:t>
          </a:r>
          <a:endParaRPr lang="es-CL" dirty="0"/>
        </a:p>
      </dgm:t>
    </dgm:pt>
    <dgm:pt modelId="{AF08E38A-2044-4092-8640-12303B22ACD6}" type="parTrans" cxnId="{D9EFF868-C5FE-4FAC-9239-3B44D95E8671}">
      <dgm:prSet/>
      <dgm:spPr/>
      <dgm:t>
        <a:bodyPr/>
        <a:lstStyle/>
        <a:p>
          <a:endParaRPr lang="es-CL"/>
        </a:p>
      </dgm:t>
    </dgm:pt>
    <dgm:pt modelId="{A1589A29-F1DA-4DC0-A352-BB4FA0FB8B95}" type="sibTrans" cxnId="{D9EFF868-C5FE-4FAC-9239-3B44D95E8671}">
      <dgm:prSet/>
      <dgm:spPr/>
      <dgm:t>
        <a:bodyPr/>
        <a:lstStyle/>
        <a:p>
          <a:endParaRPr lang="es-CL"/>
        </a:p>
      </dgm:t>
    </dgm:pt>
    <dgm:pt modelId="{5304A77E-9E0D-4234-8F0E-A818F00D7D4B}">
      <dgm:prSet phldrT="[Texto]"/>
      <dgm:spPr/>
      <dgm:t>
        <a:bodyPr/>
        <a:lstStyle/>
        <a:p>
          <a:r>
            <a:rPr lang="es-CL" dirty="0" smtClean="0"/>
            <a:t>Intervención </a:t>
          </a:r>
          <a:endParaRPr lang="es-CL" dirty="0"/>
        </a:p>
      </dgm:t>
    </dgm:pt>
    <dgm:pt modelId="{FE3DE26E-F90E-4726-B86B-41BC095ADD6F}" type="parTrans" cxnId="{9005E8CF-C36E-4A19-BF30-35D2CCC67106}">
      <dgm:prSet/>
      <dgm:spPr/>
      <dgm:t>
        <a:bodyPr/>
        <a:lstStyle/>
        <a:p>
          <a:endParaRPr lang="es-CL"/>
        </a:p>
      </dgm:t>
    </dgm:pt>
    <dgm:pt modelId="{09AD295C-AFA1-4198-BBA4-5B340EB35B21}" type="sibTrans" cxnId="{9005E8CF-C36E-4A19-BF30-35D2CCC67106}">
      <dgm:prSet/>
      <dgm:spPr/>
      <dgm:t>
        <a:bodyPr/>
        <a:lstStyle/>
        <a:p>
          <a:endParaRPr lang="es-CL"/>
        </a:p>
      </dgm:t>
    </dgm:pt>
    <dgm:pt modelId="{7703A8D9-735C-4697-B4F7-8B6F81E4F0B9}">
      <dgm:prSet phldrT="[Texto]"/>
      <dgm:spPr/>
      <dgm:t>
        <a:bodyPr/>
        <a:lstStyle/>
        <a:p>
          <a:r>
            <a:rPr lang="es-CL" dirty="0" smtClean="0"/>
            <a:t>Prevención de accidentes</a:t>
          </a:r>
          <a:endParaRPr lang="es-CL" dirty="0"/>
        </a:p>
      </dgm:t>
    </dgm:pt>
    <dgm:pt modelId="{043B534E-F38F-4693-8F8B-E960DF1CCD13}" type="parTrans" cxnId="{BDF004CD-2788-4F47-8917-3C832759E7AC}">
      <dgm:prSet/>
      <dgm:spPr/>
      <dgm:t>
        <a:bodyPr/>
        <a:lstStyle/>
        <a:p>
          <a:endParaRPr lang="es-CL"/>
        </a:p>
      </dgm:t>
    </dgm:pt>
    <dgm:pt modelId="{60116284-D99E-4E79-AFD0-B72D3B44B966}" type="sibTrans" cxnId="{BDF004CD-2788-4F47-8917-3C832759E7AC}">
      <dgm:prSet/>
      <dgm:spPr/>
      <dgm:t>
        <a:bodyPr/>
        <a:lstStyle/>
        <a:p>
          <a:endParaRPr lang="es-CL"/>
        </a:p>
      </dgm:t>
    </dgm:pt>
    <dgm:pt modelId="{85A3C732-15CD-4E42-A9A1-B4CC08E28AB4}">
      <dgm:prSet phldrT="[Texto]"/>
      <dgm:spPr/>
      <dgm:t>
        <a:bodyPr/>
        <a:lstStyle/>
        <a:p>
          <a:r>
            <a:rPr lang="es-CL" dirty="0" smtClean="0"/>
            <a:t>Evaluación</a:t>
          </a:r>
          <a:endParaRPr lang="es-CL" dirty="0"/>
        </a:p>
      </dgm:t>
    </dgm:pt>
    <dgm:pt modelId="{CE78FEE2-FF3E-4EBC-AF43-3B3EB2294B43}" type="parTrans" cxnId="{6406A5CC-3324-483A-BE8D-40E42813189C}">
      <dgm:prSet/>
      <dgm:spPr/>
      <dgm:t>
        <a:bodyPr/>
        <a:lstStyle/>
        <a:p>
          <a:endParaRPr lang="es-CL"/>
        </a:p>
      </dgm:t>
    </dgm:pt>
    <dgm:pt modelId="{87D5B832-0D18-4B05-9C2E-48495F354451}" type="sibTrans" cxnId="{6406A5CC-3324-483A-BE8D-40E42813189C}">
      <dgm:prSet/>
      <dgm:spPr/>
      <dgm:t>
        <a:bodyPr/>
        <a:lstStyle/>
        <a:p>
          <a:endParaRPr lang="es-CL"/>
        </a:p>
      </dgm:t>
    </dgm:pt>
    <dgm:pt modelId="{E7971B58-A8A0-4E0D-A7D7-257928EC62B7}">
      <dgm:prSet phldrT="[Texto]"/>
      <dgm:spPr/>
      <dgm:t>
        <a:bodyPr/>
        <a:lstStyle/>
        <a:p>
          <a:r>
            <a:rPr lang="es-CL" dirty="0" smtClean="0"/>
            <a:t>Prevención de accidentes</a:t>
          </a:r>
          <a:endParaRPr lang="es-CL" dirty="0"/>
        </a:p>
      </dgm:t>
    </dgm:pt>
    <dgm:pt modelId="{9DE32D5D-DD57-47D9-9446-794BA8DEA842}" type="parTrans" cxnId="{5E2391DE-0619-4343-8915-BAF0E6AE9231}">
      <dgm:prSet/>
      <dgm:spPr/>
      <dgm:t>
        <a:bodyPr/>
        <a:lstStyle/>
        <a:p>
          <a:endParaRPr lang="es-CL"/>
        </a:p>
      </dgm:t>
    </dgm:pt>
    <dgm:pt modelId="{AA67D330-A5ED-4970-BEDF-B6C9BF9A15FF}" type="sibTrans" cxnId="{5E2391DE-0619-4343-8915-BAF0E6AE9231}">
      <dgm:prSet/>
      <dgm:spPr/>
      <dgm:t>
        <a:bodyPr/>
        <a:lstStyle/>
        <a:p>
          <a:endParaRPr lang="es-CL"/>
        </a:p>
      </dgm:t>
    </dgm:pt>
    <dgm:pt modelId="{2FA9799C-979F-43F6-BE2E-839C1D72A935}">
      <dgm:prSet/>
      <dgm:spPr/>
      <dgm:t>
        <a:bodyPr/>
        <a:lstStyle/>
        <a:p>
          <a:r>
            <a:rPr lang="es-CL" dirty="0" smtClean="0"/>
            <a:t>Manejo y derivación</a:t>
          </a:r>
          <a:endParaRPr lang="es-CL" dirty="0"/>
        </a:p>
      </dgm:t>
    </dgm:pt>
    <dgm:pt modelId="{AB921455-303E-4177-B205-50C57313CB60}" type="parTrans" cxnId="{A681E6F6-C6EC-4A72-A6D5-AC06026E9E2E}">
      <dgm:prSet/>
      <dgm:spPr/>
      <dgm:t>
        <a:bodyPr/>
        <a:lstStyle/>
        <a:p>
          <a:endParaRPr lang="es-CL"/>
        </a:p>
      </dgm:t>
    </dgm:pt>
    <dgm:pt modelId="{C12167AB-5B43-4FD9-873F-D573908CE7CB}" type="sibTrans" cxnId="{A681E6F6-C6EC-4A72-A6D5-AC06026E9E2E}">
      <dgm:prSet/>
      <dgm:spPr/>
      <dgm:t>
        <a:bodyPr/>
        <a:lstStyle/>
        <a:p>
          <a:endParaRPr lang="es-CL"/>
        </a:p>
      </dgm:t>
    </dgm:pt>
    <dgm:pt modelId="{D4569D5C-13E5-4E10-922B-E0048B87AA80}">
      <dgm:prSet/>
      <dgm:spPr/>
      <dgm:t>
        <a:bodyPr/>
        <a:lstStyle/>
        <a:p>
          <a:r>
            <a:rPr lang="es-CL" dirty="0" smtClean="0"/>
            <a:t>Manejo y derivación </a:t>
          </a:r>
          <a:endParaRPr lang="es-CL" dirty="0"/>
        </a:p>
      </dgm:t>
    </dgm:pt>
    <dgm:pt modelId="{6438D433-F988-485C-B482-66C726DA3479}" type="parTrans" cxnId="{7F1349C3-BEBD-46C4-BC6A-7F15FF72FCF9}">
      <dgm:prSet/>
      <dgm:spPr/>
      <dgm:t>
        <a:bodyPr/>
        <a:lstStyle/>
        <a:p>
          <a:endParaRPr lang="es-CL"/>
        </a:p>
      </dgm:t>
    </dgm:pt>
    <dgm:pt modelId="{0B391EF1-5EDC-4D85-9422-8E168241BE2E}" type="sibTrans" cxnId="{7F1349C3-BEBD-46C4-BC6A-7F15FF72FCF9}">
      <dgm:prSet/>
      <dgm:spPr/>
      <dgm:t>
        <a:bodyPr/>
        <a:lstStyle/>
        <a:p>
          <a:endParaRPr lang="es-CL"/>
        </a:p>
      </dgm:t>
    </dgm:pt>
    <dgm:pt modelId="{034CFEBF-3C60-4A46-ADEF-6E012694B8DA}" type="pres">
      <dgm:prSet presAssocID="{7E82A03D-53AC-4584-929B-C51DFAEA9E6E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96659650-7F58-4C51-AA3C-1DC9BBDBD4D5}" type="pres">
      <dgm:prSet presAssocID="{3ADB7924-F523-44F3-BF72-6634C4860654}" presName="circle1" presStyleLbl="node1" presStyleIdx="0" presStyleCnt="3"/>
      <dgm:spPr/>
    </dgm:pt>
    <dgm:pt modelId="{54F923D8-A445-436D-AD22-8C9D8E22D6DC}" type="pres">
      <dgm:prSet presAssocID="{3ADB7924-F523-44F3-BF72-6634C4860654}" presName="space" presStyleCnt="0"/>
      <dgm:spPr/>
    </dgm:pt>
    <dgm:pt modelId="{636E5EAC-0641-47C6-B32F-619C0FFAB455}" type="pres">
      <dgm:prSet presAssocID="{3ADB7924-F523-44F3-BF72-6634C4860654}" presName="rect1" presStyleLbl="alignAcc1" presStyleIdx="0" presStyleCnt="3" custLinFactNeighborX="-149" custLinFactNeighborY="-1917"/>
      <dgm:spPr/>
      <dgm:t>
        <a:bodyPr/>
        <a:lstStyle/>
        <a:p>
          <a:endParaRPr lang="es-CL"/>
        </a:p>
      </dgm:t>
    </dgm:pt>
    <dgm:pt modelId="{DEA77734-228A-4133-AB7C-F0E81E389616}" type="pres">
      <dgm:prSet presAssocID="{5304A77E-9E0D-4234-8F0E-A818F00D7D4B}" presName="vertSpace2" presStyleLbl="node1" presStyleIdx="0" presStyleCnt="3"/>
      <dgm:spPr/>
    </dgm:pt>
    <dgm:pt modelId="{CC26659D-9F8A-414C-AF94-36A1DEE56B9C}" type="pres">
      <dgm:prSet presAssocID="{5304A77E-9E0D-4234-8F0E-A818F00D7D4B}" presName="circle2" presStyleLbl="node1" presStyleIdx="1" presStyleCnt="3"/>
      <dgm:spPr/>
    </dgm:pt>
    <dgm:pt modelId="{66A74289-C1CD-480E-95CC-B777413EE411}" type="pres">
      <dgm:prSet presAssocID="{5304A77E-9E0D-4234-8F0E-A818F00D7D4B}" presName="rect2" presStyleLbl="alignAcc1" presStyleIdx="1" presStyleCnt="3"/>
      <dgm:spPr/>
      <dgm:t>
        <a:bodyPr/>
        <a:lstStyle/>
        <a:p>
          <a:endParaRPr lang="es-CL"/>
        </a:p>
      </dgm:t>
    </dgm:pt>
    <dgm:pt modelId="{98A9B6D1-45B2-4991-AAA6-EE07E664DD6E}" type="pres">
      <dgm:prSet presAssocID="{85A3C732-15CD-4E42-A9A1-B4CC08E28AB4}" presName="vertSpace3" presStyleLbl="node1" presStyleIdx="1" presStyleCnt="3"/>
      <dgm:spPr/>
    </dgm:pt>
    <dgm:pt modelId="{52A15B70-BBE9-474D-8D61-C8AFBC2E3B5F}" type="pres">
      <dgm:prSet presAssocID="{85A3C732-15CD-4E42-A9A1-B4CC08E28AB4}" presName="circle3" presStyleLbl="node1" presStyleIdx="2" presStyleCnt="3"/>
      <dgm:spPr/>
    </dgm:pt>
    <dgm:pt modelId="{D35FA5C3-BEFA-4D8B-BB0F-000D6A8CFB27}" type="pres">
      <dgm:prSet presAssocID="{85A3C732-15CD-4E42-A9A1-B4CC08E28AB4}" presName="rect3" presStyleLbl="alignAcc1" presStyleIdx="2" presStyleCnt="3"/>
      <dgm:spPr/>
    </dgm:pt>
    <dgm:pt modelId="{BCA39062-8D2D-4FF6-80EB-5CF017EF5062}" type="pres">
      <dgm:prSet presAssocID="{3ADB7924-F523-44F3-BF72-6634C4860654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02F3D55-8241-4D5E-8C66-C9768D22D028}" type="pres">
      <dgm:prSet presAssocID="{3ADB7924-F523-44F3-BF72-6634C4860654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062D709-75F4-4398-808B-0512DC3F80CE}" type="pres">
      <dgm:prSet presAssocID="{5304A77E-9E0D-4234-8F0E-A818F00D7D4B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C568335-93CE-4B89-B732-75DF5A4F509F}" type="pres">
      <dgm:prSet presAssocID="{5304A77E-9E0D-4234-8F0E-A818F00D7D4B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B2014E9-657D-49A4-A92B-73DD05660DC5}" type="pres">
      <dgm:prSet presAssocID="{85A3C732-15CD-4E42-A9A1-B4CC08E28AB4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2BCE9414-3C35-4BE4-8C71-88540F766D9B}" type="pres">
      <dgm:prSet presAssocID="{85A3C732-15CD-4E42-A9A1-B4CC08E28AB4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6406A5CC-3324-483A-BE8D-40E42813189C}" srcId="{7E82A03D-53AC-4584-929B-C51DFAEA9E6E}" destId="{85A3C732-15CD-4E42-A9A1-B4CC08E28AB4}" srcOrd="2" destOrd="0" parTransId="{CE78FEE2-FF3E-4EBC-AF43-3B3EB2294B43}" sibTransId="{87D5B832-0D18-4B05-9C2E-48495F354451}"/>
    <dgm:cxn modelId="{208B11D1-5CAE-4717-A630-48F11F0A5531}" srcId="{7E82A03D-53AC-4584-929B-C51DFAEA9E6E}" destId="{3ADB7924-F523-44F3-BF72-6634C4860654}" srcOrd="0" destOrd="0" parTransId="{13620342-723B-4560-BDFC-9F6EFCB1FD64}" sibTransId="{7CB546DE-61DA-480E-BD69-3190129E59B3}"/>
    <dgm:cxn modelId="{A117B1DC-1C4B-4B87-A48F-9670DEC2FD52}" type="presOf" srcId="{A6434B72-BF81-4656-800E-EC9E09A8DB25}" destId="{B02F3D55-8241-4D5E-8C66-C9768D22D028}" srcOrd="0" destOrd="0" presId="urn:microsoft.com/office/officeart/2005/8/layout/target3"/>
    <dgm:cxn modelId="{5AD34DF9-34EC-48D8-8CE4-A76720696842}" type="presOf" srcId="{5304A77E-9E0D-4234-8F0E-A818F00D7D4B}" destId="{66A74289-C1CD-480E-95CC-B777413EE411}" srcOrd="0" destOrd="0" presId="urn:microsoft.com/office/officeart/2005/8/layout/target3"/>
    <dgm:cxn modelId="{A681E6F6-C6EC-4A72-A6D5-AC06026E9E2E}" srcId="{5304A77E-9E0D-4234-8F0E-A818F00D7D4B}" destId="{2FA9799C-979F-43F6-BE2E-839C1D72A935}" srcOrd="1" destOrd="0" parTransId="{AB921455-303E-4177-B205-50C57313CB60}" sibTransId="{C12167AB-5B43-4FD9-873F-D573908CE7CB}"/>
    <dgm:cxn modelId="{5E2391DE-0619-4343-8915-BAF0E6AE9231}" srcId="{85A3C732-15CD-4E42-A9A1-B4CC08E28AB4}" destId="{E7971B58-A8A0-4E0D-A7D7-257928EC62B7}" srcOrd="0" destOrd="0" parTransId="{9DE32D5D-DD57-47D9-9446-794BA8DEA842}" sibTransId="{AA67D330-A5ED-4970-BEDF-B6C9BF9A15FF}"/>
    <dgm:cxn modelId="{871D3606-21B9-4D38-BECD-DBDA6995FC64}" type="presOf" srcId="{85A3C732-15CD-4E42-A9A1-B4CC08E28AB4}" destId="{D35FA5C3-BEFA-4D8B-BB0F-000D6A8CFB27}" srcOrd="0" destOrd="0" presId="urn:microsoft.com/office/officeart/2005/8/layout/target3"/>
    <dgm:cxn modelId="{6DC961E5-185B-4267-B114-C0687EB65434}" type="presOf" srcId="{2FA9799C-979F-43F6-BE2E-839C1D72A935}" destId="{7C568335-93CE-4B89-B732-75DF5A4F509F}" srcOrd="0" destOrd="1" presId="urn:microsoft.com/office/officeart/2005/8/layout/target3"/>
    <dgm:cxn modelId="{7F1349C3-BEBD-46C4-BC6A-7F15FF72FCF9}" srcId="{85A3C732-15CD-4E42-A9A1-B4CC08E28AB4}" destId="{D4569D5C-13E5-4E10-922B-E0048B87AA80}" srcOrd="1" destOrd="0" parTransId="{6438D433-F988-485C-B482-66C726DA3479}" sibTransId="{0B391EF1-5EDC-4D85-9422-8E168241BE2E}"/>
    <dgm:cxn modelId="{FAE064F1-EBAF-4E83-9F6D-F10E6C9D8EF5}" type="presOf" srcId="{7E82A03D-53AC-4584-929B-C51DFAEA9E6E}" destId="{034CFEBF-3C60-4A46-ADEF-6E012694B8DA}" srcOrd="0" destOrd="0" presId="urn:microsoft.com/office/officeart/2005/8/layout/target3"/>
    <dgm:cxn modelId="{61BC14A3-F00C-4A44-84FB-3B7370E5FF6B}" type="presOf" srcId="{E7971B58-A8A0-4E0D-A7D7-257928EC62B7}" destId="{2BCE9414-3C35-4BE4-8C71-88540F766D9B}" srcOrd="0" destOrd="0" presId="urn:microsoft.com/office/officeart/2005/8/layout/target3"/>
    <dgm:cxn modelId="{BD6D3EE1-0CA7-4B2D-9802-412EBBFC6B6E}" type="presOf" srcId="{7703A8D9-735C-4697-B4F7-8B6F81E4F0B9}" destId="{7C568335-93CE-4B89-B732-75DF5A4F509F}" srcOrd="0" destOrd="0" presId="urn:microsoft.com/office/officeart/2005/8/layout/target3"/>
    <dgm:cxn modelId="{62C918DC-2B14-4342-8D07-94B1218164D2}" type="presOf" srcId="{D4569D5C-13E5-4E10-922B-E0048B87AA80}" destId="{2BCE9414-3C35-4BE4-8C71-88540F766D9B}" srcOrd="0" destOrd="1" presId="urn:microsoft.com/office/officeart/2005/8/layout/target3"/>
    <dgm:cxn modelId="{F37E789A-1BED-4546-A476-D86991A9E4DC}" type="presOf" srcId="{3ADB7924-F523-44F3-BF72-6634C4860654}" destId="{BCA39062-8D2D-4FF6-80EB-5CF017EF5062}" srcOrd="1" destOrd="0" presId="urn:microsoft.com/office/officeart/2005/8/layout/target3"/>
    <dgm:cxn modelId="{70A9EE4E-70C7-4E2D-AB10-D9ED3A3811CD}" type="presOf" srcId="{5304A77E-9E0D-4234-8F0E-A818F00D7D4B}" destId="{9062D709-75F4-4398-808B-0512DC3F80CE}" srcOrd="1" destOrd="0" presId="urn:microsoft.com/office/officeart/2005/8/layout/target3"/>
    <dgm:cxn modelId="{9005E8CF-C36E-4A19-BF30-35D2CCC67106}" srcId="{7E82A03D-53AC-4584-929B-C51DFAEA9E6E}" destId="{5304A77E-9E0D-4234-8F0E-A818F00D7D4B}" srcOrd="1" destOrd="0" parTransId="{FE3DE26E-F90E-4726-B86B-41BC095ADD6F}" sibTransId="{09AD295C-AFA1-4198-BBA4-5B340EB35B21}"/>
    <dgm:cxn modelId="{D9EFF868-C5FE-4FAC-9239-3B44D95E8671}" srcId="{3ADB7924-F523-44F3-BF72-6634C4860654}" destId="{4A05CF16-B9EE-4AEA-B297-32F452E86B46}" srcOrd="1" destOrd="0" parTransId="{AF08E38A-2044-4092-8640-12303B22ACD6}" sibTransId="{A1589A29-F1DA-4DC0-A352-BB4FA0FB8B95}"/>
    <dgm:cxn modelId="{C503D251-BF28-4E7B-ADE7-21036C67FD7B}" type="presOf" srcId="{85A3C732-15CD-4E42-A9A1-B4CC08E28AB4}" destId="{DB2014E9-657D-49A4-A92B-73DD05660DC5}" srcOrd="1" destOrd="0" presId="urn:microsoft.com/office/officeart/2005/8/layout/target3"/>
    <dgm:cxn modelId="{BDF004CD-2788-4F47-8917-3C832759E7AC}" srcId="{5304A77E-9E0D-4234-8F0E-A818F00D7D4B}" destId="{7703A8D9-735C-4697-B4F7-8B6F81E4F0B9}" srcOrd="0" destOrd="0" parTransId="{043B534E-F38F-4693-8F8B-E960DF1CCD13}" sibTransId="{60116284-D99E-4E79-AFD0-B72D3B44B966}"/>
    <dgm:cxn modelId="{2EED945E-F37C-419C-A550-3DBE1C19528D}" type="presOf" srcId="{3ADB7924-F523-44F3-BF72-6634C4860654}" destId="{636E5EAC-0641-47C6-B32F-619C0FFAB455}" srcOrd="0" destOrd="0" presId="urn:microsoft.com/office/officeart/2005/8/layout/target3"/>
    <dgm:cxn modelId="{9780AEB1-DE80-47F5-A3EB-3B83E4027105}" srcId="{3ADB7924-F523-44F3-BF72-6634C4860654}" destId="{A6434B72-BF81-4656-800E-EC9E09A8DB25}" srcOrd="0" destOrd="0" parTransId="{0708B5E7-249F-47ED-8E72-E262F70A8D58}" sibTransId="{813917EB-2C9F-4B2A-B267-45D8CAD96A8F}"/>
    <dgm:cxn modelId="{18828615-D9C9-461A-8126-07A752EDB63C}" type="presOf" srcId="{4A05CF16-B9EE-4AEA-B297-32F452E86B46}" destId="{B02F3D55-8241-4D5E-8C66-C9768D22D028}" srcOrd="0" destOrd="1" presId="urn:microsoft.com/office/officeart/2005/8/layout/target3"/>
    <dgm:cxn modelId="{0FEBF499-6A7E-4298-96A2-5372554E5B45}" type="presParOf" srcId="{034CFEBF-3C60-4A46-ADEF-6E012694B8DA}" destId="{96659650-7F58-4C51-AA3C-1DC9BBDBD4D5}" srcOrd="0" destOrd="0" presId="urn:microsoft.com/office/officeart/2005/8/layout/target3"/>
    <dgm:cxn modelId="{28B83E57-1F25-4437-8AAB-923D76586FA2}" type="presParOf" srcId="{034CFEBF-3C60-4A46-ADEF-6E012694B8DA}" destId="{54F923D8-A445-436D-AD22-8C9D8E22D6DC}" srcOrd="1" destOrd="0" presId="urn:microsoft.com/office/officeart/2005/8/layout/target3"/>
    <dgm:cxn modelId="{69EDD642-6283-4B37-BD73-56D6773B50F4}" type="presParOf" srcId="{034CFEBF-3C60-4A46-ADEF-6E012694B8DA}" destId="{636E5EAC-0641-47C6-B32F-619C0FFAB455}" srcOrd="2" destOrd="0" presId="urn:microsoft.com/office/officeart/2005/8/layout/target3"/>
    <dgm:cxn modelId="{0A7C78B8-C60B-4C83-8941-DC57DA0254DF}" type="presParOf" srcId="{034CFEBF-3C60-4A46-ADEF-6E012694B8DA}" destId="{DEA77734-228A-4133-AB7C-F0E81E389616}" srcOrd="3" destOrd="0" presId="urn:microsoft.com/office/officeart/2005/8/layout/target3"/>
    <dgm:cxn modelId="{68B92EA4-7F06-4624-B924-57BD1B1B2511}" type="presParOf" srcId="{034CFEBF-3C60-4A46-ADEF-6E012694B8DA}" destId="{CC26659D-9F8A-414C-AF94-36A1DEE56B9C}" srcOrd="4" destOrd="0" presId="urn:microsoft.com/office/officeart/2005/8/layout/target3"/>
    <dgm:cxn modelId="{ADEBB37D-68E6-4D6C-8E03-98B73B63616A}" type="presParOf" srcId="{034CFEBF-3C60-4A46-ADEF-6E012694B8DA}" destId="{66A74289-C1CD-480E-95CC-B777413EE411}" srcOrd="5" destOrd="0" presId="urn:microsoft.com/office/officeart/2005/8/layout/target3"/>
    <dgm:cxn modelId="{9FE8FA7A-212F-452D-BF64-D7BD74902164}" type="presParOf" srcId="{034CFEBF-3C60-4A46-ADEF-6E012694B8DA}" destId="{98A9B6D1-45B2-4991-AAA6-EE07E664DD6E}" srcOrd="6" destOrd="0" presId="urn:microsoft.com/office/officeart/2005/8/layout/target3"/>
    <dgm:cxn modelId="{7EF853EA-79D7-4FFA-B847-18125476F930}" type="presParOf" srcId="{034CFEBF-3C60-4A46-ADEF-6E012694B8DA}" destId="{52A15B70-BBE9-474D-8D61-C8AFBC2E3B5F}" srcOrd="7" destOrd="0" presId="urn:microsoft.com/office/officeart/2005/8/layout/target3"/>
    <dgm:cxn modelId="{D937BACE-FEA6-4847-A3BE-5482A71A8209}" type="presParOf" srcId="{034CFEBF-3C60-4A46-ADEF-6E012694B8DA}" destId="{D35FA5C3-BEFA-4D8B-BB0F-000D6A8CFB27}" srcOrd="8" destOrd="0" presId="urn:microsoft.com/office/officeart/2005/8/layout/target3"/>
    <dgm:cxn modelId="{48498D2D-7921-4CE6-BF25-E09FC1FAEB9C}" type="presParOf" srcId="{034CFEBF-3C60-4A46-ADEF-6E012694B8DA}" destId="{BCA39062-8D2D-4FF6-80EB-5CF017EF5062}" srcOrd="9" destOrd="0" presId="urn:microsoft.com/office/officeart/2005/8/layout/target3"/>
    <dgm:cxn modelId="{F5583B95-A24A-46B6-811C-A00F31B90A39}" type="presParOf" srcId="{034CFEBF-3C60-4A46-ADEF-6E012694B8DA}" destId="{B02F3D55-8241-4D5E-8C66-C9768D22D028}" srcOrd="10" destOrd="0" presId="urn:microsoft.com/office/officeart/2005/8/layout/target3"/>
    <dgm:cxn modelId="{657F5384-6D4B-4758-AF67-D19B8D5793ED}" type="presParOf" srcId="{034CFEBF-3C60-4A46-ADEF-6E012694B8DA}" destId="{9062D709-75F4-4398-808B-0512DC3F80CE}" srcOrd="11" destOrd="0" presId="urn:microsoft.com/office/officeart/2005/8/layout/target3"/>
    <dgm:cxn modelId="{632ABC02-13D5-4F41-AAF5-48C6BC98BBF7}" type="presParOf" srcId="{034CFEBF-3C60-4A46-ADEF-6E012694B8DA}" destId="{7C568335-93CE-4B89-B732-75DF5A4F509F}" srcOrd="12" destOrd="0" presId="urn:microsoft.com/office/officeart/2005/8/layout/target3"/>
    <dgm:cxn modelId="{D9394EFC-A411-4BF5-A2BC-37118631574D}" type="presParOf" srcId="{034CFEBF-3C60-4A46-ADEF-6E012694B8DA}" destId="{DB2014E9-657D-49A4-A92B-73DD05660DC5}" srcOrd="13" destOrd="0" presId="urn:microsoft.com/office/officeart/2005/8/layout/target3"/>
    <dgm:cxn modelId="{FBFAAD4C-C1AE-4CF5-95F0-F9051664892A}" type="presParOf" srcId="{034CFEBF-3C60-4A46-ADEF-6E012694B8DA}" destId="{2BCE9414-3C35-4BE4-8C71-88540F766D9B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2D4DBA4-3D7F-4889-A992-B0E43CF84B4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34B3954-70F4-4B86-99FD-CE36421861E6}">
      <dgm:prSet phldrT="[Texto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s-CL" b="1" dirty="0" smtClean="0"/>
            <a:t>C1</a:t>
          </a:r>
          <a:endParaRPr lang="es-CL" b="1" dirty="0"/>
        </a:p>
      </dgm:t>
    </dgm:pt>
    <dgm:pt modelId="{09DF7E0B-E6FC-47B0-91B8-3AF84AEBA75A}" type="parTrans" cxnId="{747A45D4-3BCA-4029-BF4A-F72B314685E5}">
      <dgm:prSet/>
      <dgm:spPr/>
      <dgm:t>
        <a:bodyPr/>
        <a:lstStyle/>
        <a:p>
          <a:endParaRPr lang="es-CL"/>
        </a:p>
      </dgm:t>
    </dgm:pt>
    <dgm:pt modelId="{1B19D6F0-FEFB-44B7-9E82-C4EA469ACB61}" type="sibTrans" cxnId="{747A45D4-3BCA-4029-BF4A-F72B314685E5}">
      <dgm:prSet/>
      <dgm:spPr/>
      <dgm:t>
        <a:bodyPr/>
        <a:lstStyle/>
        <a:p>
          <a:endParaRPr lang="es-CL"/>
        </a:p>
      </dgm:t>
    </dgm:pt>
    <dgm:pt modelId="{71FD01AA-9399-475D-971B-1D5A620DAB77}">
      <dgm:prSet phldrT="[Texto]"/>
      <dgm:spPr>
        <a:solidFill>
          <a:srgbClr val="FF0000"/>
        </a:solidFill>
      </dgm:spPr>
      <dgm:t>
        <a:bodyPr/>
        <a:lstStyle/>
        <a:p>
          <a:r>
            <a:rPr lang="es-CL" b="1" dirty="0" smtClean="0"/>
            <a:t>C2</a:t>
          </a:r>
          <a:endParaRPr lang="es-CL" b="1" dirty="0"/>
        </a:p>
      </dgm:t>
    </dgm:pt>
    <dgm:pt modelId="{03C30379-AC0F-459E-99E0-16240654E739}" type="parTrans" cxnId="{D6B4B4DF-1DD2-49C3-8D65-E14DBEC22C49}">
      <dgm:prSet/>
      <dgm:spPr/>
      <dgm:t>
        <a:bodyPr/>
        <a:lstStyle/>
        <a:p>
          <a:endParaRPr lang="es-CL"/>
        </a:p>
      </dgm:t>
    </dgm:pt>
    <dgm:pt modelId="{BDF9DB8D-E24D-4BE2-9464-E080C89C1DB3}" type="sibTrans" cxnId="{D6B4B4DF-1DD2-49C3-8D65-E14DBEC22C49}">
      <dgm:prSet/>
      <dgm:spPr/>
      <dgm:t>
        <a:bodyPr/>
        <a:lstStyle/>
        <a:p>
          <a:endParaRPr lang="es-CL"/>
        </a:p>
      </dgm:t>
    </dgm:pt>
    <dgm:pt modelId="{4D4F8F75-1A3A-4090-835B-EF831C3F8A21}">
      <dgm:prSet phldrT="[Texto]"/>
      <dgm:spPr/>
      <dgm:t>
        <a:bodyPr/>
        <a:lstStyle/>
        <a:p>
          <a:r>
            <a:rPr lang="es-CL" dirty="0" smtClean="0"/>
            <a:t>C3</a:t>
          </a:r>
          <a:endParaRPr lang="es-CL" dirty="0"/>
        </a:p>
      </dgm:t>
    </dgm:pt>
    <dgm:pt modelId="{D9499ED2-1795-4DCA-B475-BC5A2F3EE260}" type="parTrans" cxnId="{F90FA5F4-617D-4FD5-A654-01C12D02F0F3}">
      <dgm:prSet/>
      <dgm:spPr/>
      <dgm:t>
        <a:bodyPr/>
        <a:lstStyle/>
        <a:p>
          <a:endParaRPr lang="es-CL"/>
        </a:p>
      </dgm:t>
    </dgm:pt>
    <dgm:pt modelId="{B2D96741-1A88-45CA-BAC0-C6BF6FD85D56}" type="sibTrans" cxnId="{F90FA5F4-617D-4FD5-A654-01C12D02F0F3}">
      <dgm:prSet/>
      <dgm:spPr/>
      <dgm:t>
        <a:bodyPr/>
        <a:lstStyle/>
        <a:p>
          <a:endParaRPr lang="es-CL"/>
        </a:p>
      </dgm:t>
    </dgm:pt>
    <dgm:pt modelId="{3147CB96-9A67-4CF6-939F-0293D7E7428F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CL" dirty="0" smtClean="0"/>
            <a:t>C4</a:t>
          </a:r>
          <a:endParaRPr lang="es-CL" dirty="0"/>
        </a:p>
      </dgm:t>
    </dgm:pt>
    <dgm:pt modelId="{E29F62BE-A5B9-4FD1-865D-FC3BB8C53490}" type="parTrans" cxnId="{5BD80AFF-9562-47A9-A4B6-55459297BA61}">
      <dgm:prSet/>
      <dgm:spPr/>
      <dgm:t>
        <a:bodyPr/>
        <a:lstStyle/>
        <a:p>
          <a:endParaRPr lang="es-CL"/>
        </a:p>
      </dgm:t>
    </dgm:pt>
    <dgm:pt modelId="{E9A381C6-9EA3-4AFB-B281-EFDFB37480FF}" type="sibTrans" cxnId="{5BD80AFF-9562-47A9-A4B6-55459297BA61}">
      <dgm:prSet/>
      <dgm:spPr/>
      <dgm:t>
        <a:bodyPr/>
        <a:lstStyle/>
        <a:p>
          <a:endParaRPr lang="es-CL"/>
        </a:p>
      </dgm:t>
    </dgm:pt>
    <dgm:pt modelId="{02490A0F-AD74-4C91-B2D9-D895A8296D50}">
      <dgm:prSet phldrT="[Texto]"/>
      <dgm:spPr>
        <a:solidFill>
          <a:schemeClr val="accent2"/>
        </a:solidFill>
      </dgm:spPr>
      <dgm:t>
        <a:bodyPr/>
        <a:lstStyle/>
        <a:p>
          <a:r>
            <a:rPr lang="es-CL" dirty="0" smtClean="0"/>
            <a:t>C5</a:t>
          </a:r>
          <a:endParaRPr lang="es-CL" dirty="0"/>
        </a:p>
      </dgm:t>
    </dgm:pt>
    <dgm:pt modelId="{C69CA212-B573-4C2A-ACE4-9E7E9BC6A378}" type="parTrans" cxnId="{153A938B-758B-4F55-9540-C4FBAABD0052}">
      <dgm:prSet/>
      <dgm:spPr/>
      <dgm:t>
        <a:bodyPr/>
        <a:lstStyle/>
        <a:p>
          <a:endParaRPr lang="es-CL"/>
        </a:p>
      </dgm:t>
    </dgm:pt>
    <dgm:pt modelId="{0655BA44-2806-4073-A9C6-B83AE08FFD44}" type="sibTrans" cxnId="{153A938B-758B-4F55-9540-C4FBAABD0052}">
      <dgm:prSet/>
      <dgm:spPr/>
      <dgm:t>
        <a:bodyPr/>
        <a:lstStyle/>
        <a:p>
          <a:endParaRPr lang="es-CL"/>
        </a:p>
      </dgm:t>
    </dgm:pt>
    <dgm:pt modelId="{39FEB2A3-4D50-4A39-BE3D-CDB8B40FFAB3}" type="pres">
      <dgm:prSet presAssocID="{62D4DBA4-3D7F-4889-A992-B0E43CF84B4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A22374F4-A47F-4EAE-8DDE-FC40FC4FD902}" type="pres">
      <dgm:prSet presAssocID="{034B3954-70F4-4B86-99FD-CE36421861E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D12EC67-51F4-42E8-957C-C58226FC6D41}" type="pres">
      <dgm:prSet presAssocID="{1B19D6F0-FEFB-44B7-9E82-C4EA469ACB61}" presName="sibTrans" presStyleLbl="sibTrans2D1" presStyleIdx="0" presStyleCnt="5"/>
      <dgm:spPr/>
      <dgm:t>
        <a:bodyPr/>
        <a:lstStyle/>
        <a:p>
          <a:endParaRPr lang="es-CL"/>
        </a:p>
      </dgm:t>
    </dgm:pt>
    <dgm:pt modelId="{C5A61552-F3DF-41D0-8439-D9CDC45EAD2F}" type="pres">
      <dgm:prSet presAssocID="{1B19D6F0-FEFB-44B7-9E82-C4EA469ACB61}" presName="connectorText" presStyleLbl="sibTrans2D1" presStyleIdx="0" presStyleCnt="5"/>
      <dgm:spPr/>
      <dgm:t>
        <a:bodyPr/>
        <a:lstStyle/>
        <a:p>
          <a:endParaRPr lang="es-CL"/>
        </a:p>
      </dgm:t>
    </dgm:pt>
    <dgm:pt modelId="{CC07D8B3-7F7F-4EDA-8FB6-32C2538C26C2}" type="pres">
      <dgm:prSet presAssocID="{71FD01AA-9399-475D-971B-1D5A620DAB7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05CB0A8-00E0-4764-86D0-7D9A07E21817}" type="pres">
      <dgm:prSet presAssocID="{BDF9DB8D-E24D-4BE2-9464-E080C89C1DB3}" presName="sibTrans" presStyleLbl="sibTrans2D1" presStyleIdx="1" presStyleCnt="5"/>
      <dgm:spPr/>
      <dgm:t>
        <a:bodyPr/>
        <a:lstStyle/>
        <a:p>
          <a:endParaRPr lang="es-CL"/>
        </a:p>
      </dgm:t>
    </dgm:pt>
    <dgm:pt modelId="{28CC8497-6502-428E-AE31-C7A464CCC572}" type="pres">
      <dgm:prSet presAssocID="{BDF9DB8D-E24D-4BE2-9464-E080C89C1DB3}" presName="connectorText" presStyleLbl="sibTrans2D1" presStyleIdx="1" presStyleCnt="5"/>
      <dgm:spPr/>
      <dgm:t>
        <a:bodyPr/>
        <a:lstStyle/>
        <a:p>
          <a:endParaRPr lang="es-CL"/>
        </a:p>
      </dgm:t>
    </dgm:pt>
    <dgm:pt modelId="{84FC834B-151E-42E9-A7E0-380295320F05}" type="pres">
      <dgm:prSet presAssocID="{4D4F8F75-1A3A-4090-835B-EF831C3F8A2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48DBEDD-23FF-48D7-B69B-A857D3CFDC65}" type="pres">
      <dgm:prSet presAssocID="{B2D96741-1A88-45CA-BAC0-C6BF6FD85D56}" presName="sibTrans" presStyleLbl="sibTrans2D1" presStyleIdx="2" presStyleCnt="5"/>
      <dgm:spPr/>
      <dgm:t>
        <a:bodyPr/>
        <a:lstStyle/>
        <a:p>
          <a:endParaRPr lang="es-CL"/>
        </a:p>
      </dgm:t>
    </dgm:pt>
    <dgm:pt modelId="{5751751E-2066-4657-8409-A1FDD0792046}" type="pres">
      <dgm:prSet presAssocID="{B2D96741-1A88-45CA-BAC0-C6BF6FD85D56}" presName="connectorText" presStyleLbl="sibTrans2D1" presStyleIdx="2" presStyleCnt="5"/>
      <dgm:spPr/>
      <dgm:t>
        <a:bodyPr/>
        <a:lstStyle/>
        <a:p>
          <a:endParaRPr lang="es-CL"/>
        </a:p>
      </dgm:t>
    </dgm:pt>
    <dgm:pt modelId="{A2138FCC-6D83-4525-B1C3-F35D1502803C}" type="pres">
      <dgm:prSet presAssocID="{3147CB96-9A67-4CF6-939F-0293D7E7428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732774B-7978-497B-8F03-DAF06355B103}" type="pres">
      <dgm:prSet presAssocID="{E9A381C6-9EA3-4AFB-B281-EFDFB37480FF}" presName="sibTrans" presStyleLbl="sibTrans2D1" presStyleIdx="3" presStyleCnt="5"/>
      <dgm:spPr/>
      <dgm:t>
        <a:bodyPr/>
        <a:lstStyle/>
        <a:p>
          <a:endParaRPr lang="es-CL"/>
        </a:p>
      </dgm:t>
    </dgm:pt>
    <dgm:pt modelId="{AC98874A-E6DF-41A3-AE39-8777A457F563}" type="pres">
      <dgm:prSet presAssocID="{E9A381C6-9EA3-4AFB-B281-EFDFB37480FF}" presName="connectorText" presStyleLbl="sibTrans2D1" presStyleIdx="3" presStyleCnt="5"/>
      <dgm:spPr/>
      <dgm:t>
        <a:bodyPr/>
        <a:lstStyle/>
        <a:p>
          <a:endParaRPr lang="es-CL"/>
        </a:p>
      </dgm:t>
    </dgm:pt>
    <dgm:pt modelId="{7AF5A38E-40A7-4453-B4B2-D65EB1EAABD0}" type="pres">
      <dgm:prSet presAssocID="{02490A0F-AD74-4C91-B2D9-D895A8296D5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FB7FE3C-3FE1-47C2-A8AB-CAAD96214CD5}" type="pres">
      <dgm:prSet presAssocID="{0655BA44-2806-4073-A9C6-B83AE08FFD44}" presName="sibTrans" presStyleLbl="sibTrans2D1" presStyleIdx="4" presStyleCnt="5"/>
      <dgm:spPr/>
      <dgm:t>
        <a:bodyPr/>
        <a:lstStyle/>
        <a:p>
          <a:endParaRPr lang="es-CL"/>
        </a:p>
      </dgm:t>
    </dgm:pt>
    <dgm:pt modelId="{9CA3E85F-DD0F-45EC-B70C-93A43BC18AB4}" type="pres">
      <dgm:prSet presAssocID="{0655BA44-2806-4073-A9C6-B83AE08FFD44}" presName="connectorText" presStyleLbl="sibTrans2D1" presStyleIdx="4" presStyleCnt="5"/>
      <dgm:spPr/>
      <dgm:t>
        <a:bodyPr/>
        <a:lstStyle/>
        <a:p>
          <a:endParaRPr lang="es-CL"/>
        </a:p>
      </dgm:t>
    </dgm:pt>
  </dgm:ptLst>
  <dgm:cxnLst>
    <dgm:cxn modelId="{50E179F0-58D0-42E0-A4D7-93DF7FB4EC91}" type="presOf" srcId="{BDF9DB8D-E24D-4BE2-9464-E080C89C1DB3}" destId="{28CC8497-6502-428E-AE31-C7A464CCC572}" srcOrd="1" destOrd="0" presId="urn:microsoft.com/office/officeart/2005/8/layout/cycle2"/>
    <dgm:cxn modelId="{F90FA5F4-617D-4FD5-A654-01C12D02F0F3}" srcId="{62D4DBA4-3D7F-4889-A992-B0E43CF84B42}" destId="{4D4F8F75-1A3A-4090-835B-EF831C3F8A21}" srcOrd="2" destOrd="0" parTransId="{D9499ED2-1795-4DCA-B475-BC5A2F3EE260}" sibTransId="{B2D96741-1A88-45CA-BAC0-C6BF6FD85D56}"/>
    <dgm:cxn modelId="{C032517F-4D0B-4A31-81BE-062A80BDCCCD}" type="presOf" srcId="{B2D96741-1A88-45CA-BAC0-C6BF6FD85D56}" destId="{E48DBEDD-23FF-48D7-B69B-A857D3CFDC65}" srcOrd="0" destOrd="0" presId="urn:microsoft.com/office/officeart/2005/8/layout/cycle2"/>
    <dgm:cxn modelId="{34292C5A-872A-4D84-89F6-7D8A708C6DAB}" type="presOf" srcId="{0655BA44-2806-4073-A9C6-B83AE08FFD44}" destId="{9CA3E85F-DD0F-45EC-B70C-93A43BC18AB4}" srcOrd="1" destOrd="0" presId="urn:microsoft.com/office/officeart/2005/8/layout/cycle2"/>
    <dgm:cxn modelId="{0F57FF4B-8F77-4714-B841-76CE440A09E7}" type="presOf" srcId="{BDF9DB8D-E24D-4BE2-9464-E080C89C1DB3}" destId="{F05CB0A8-00E0-4764-86D0-7D9A07E21817}" srcOrd="0" destOrd="0" presId="urn:microsoft.com/office/officeart/2005/8/layout/cycle2"/>
    <dgm:cxn modelId="{879CAA9F-F937-4707-9BC3-40058884FB93}" type="presOf" srcId="{02490A0F-AD74-4C91-B2D9-D895A8296D50}" destId="{7AF5A38E-40A7-4453-B4B2-D65EB1EAABD0}" srcOrd="0" destOrd="0" presId="urn:microsoft.com/office/officeart/2005/8/layout/cycle2"/>
    <dgm:cxn modelId="{E87EF355-8179-452B-BEBB-1D36046416D3}" type="presOf" srcId="{1B19D6F0-FEFB-44B7-9E82-C4EA469ACB61}" destId="{C5A61552-F3DF-41D0-8439-D9CDC45EAD2F}" srcOrd="1" destOrd="0" presId="urn:microsoft.com/office/officeart/2005/8/layout/cycle2"/>
    <dgm:cxn modelId="{3A7AF3D9-4602-4092-8905-23C158CE33D8}" type="presOf" srcId="{62D4DBA4-3D7F-4889-A992-B0E43CF84B42}" destId="{39FEB2A3-4D50-4A39-BE3D-CDB8B40FFAB3}" srcOrd="0" destOrd="0" presId="urn:microsoft.com/office/officeart/2005/8/layout/cycle2"/>
    <dgm:cxn modelId="{57F85AF4-B748-4AF4-B3E1-57F95C25E61A}" type="presOf" srcId="{E9A381C6-9EA3-4AFB-B281-EFDFB37480FF}" destId="{4732774B-7978-497B-8F03-DAF06355B103}" srcOrd="0" destOrd="0" presId="urn:microsoft.com/office/officeart/2005/8/layout/cycle2"/>
    <dgm:cxn modelId="{747A45D4-3BCA-4029-BF4A-F72B314685E5}" srcId="{62D4DBA4-3D7F-4889-A992-B0E43CF84B42}" destId="{034B3954-70F4-4B86-99FD-CE36421861E6}" srcOrd="0" destOrd="0" parTransId="{09DF7E0B-E6FC-47B0-91B8-3AF84AEBA75A}" sibTransId="{1B19D6F0-FEFB-44B7-9E82-C4EA469ACB61}"/>
    <dgm:cxn modelId="{4F9B3912-DF21-421D-98C4-1CB63F0FFC3F}" type="presOf" srcId="{B2D96741-1A88-45CA-BAC0-C6BF6FD85D56}" destId="{5751751E-2066-4657-8409-A1FDD0792046}" srcOrd="1" destOrd="0" presId="urn:microsoft.com/office/officeart/2005/8/layout/cycle2"/>
    <dgm:cxn modelId="{185F6DB5-0931-4892-B401-6086D786AB2B}" type="presOf" srcId="{71FD01AA-9399-475D-971B-1D5A620DAB77}" destId="{CC07D8B3-7F7F-4EDA-8FB6-32C2538C26C2}" srcOrd="0" destOrd="0" presId="urn:microsoft.com/office/officeart/2005/8/layout/cycle2"/>
    <dgm:cxn modelId="{8B8ECC9E-8C6F-4269-BE19-8B0BF61DC29F}" type="presOf" srcId="{034B3954-70F4-4B86-99FD-CE36421861E6}" destId="{A22374F4-A47F-4EAE-8DDE-FC40FC4FD902}" srcOrd="0" destOrd="0" presId="urn:microsoft.com/office/officeart/2005/8/layout/cycle2"/>
    <dgm:cxn modelId="{5B3FE7E9-34BB-4928-A411-658F7C4BE1A2}" type="presOf" srcId="{0655BA44-2806-4073-A9C6-B83AE08FFD44}" destId="{3FB7FE3C-3FE1-47C2-A8AB-CAAD96214CD5}" srcOrd="0" destOrd="0" presId="urn:microsoft.com/office/officeart/2005/8/layout/cycle2"/>
    <dgm:cxn modelId="{5BD80AFF-9562-47A9-A4B6-55459297BA61}" srcId="{62D4DBA4-3D7F-4889-A992-B0E43CF84B42}" destId="{3147CB96-9A67-4CF6-939F-0293D7E7428F}" srcOrd="3" destOrd="0" parTransId="{E29F62BE-A5B9-4FD1-865D-FC3BB8C53490}" sibTransId="{E9A381C6-9EA3-4AFB-B281-EFDFB37480FF}"/>
    <dgm:cxn modelId="{6252D9BB-213E-446C-B71F-5D015CECF024}" type="presOf" srcId="{1B19D6F0-FEFB-44B7-9E82-C4EA469ACB61}" destId="{AD12EC67-51F4-42E8-957C-C58226FC6D41}" srcOrd="0" destOrd="0" presId="urn:microsoft.com/office/officeart/2005/8/layout/cycle2"/>
    <dgm:cxn modelId="{D97814FA-7EB5-42AF-BB58-A5B2E88B62C5}" type="presOf" srcId="{3147CB96-9A67-4CF6-939F-0293D7E7428F}" destId="{A2138FCC-6D83-4525-B1C3-F35D1502803C}" srcOrd="0" destOrd="0" presId="urn:microsoft.com/office/officeart/2005/8/layout/cycle2"/>
    <dgm:cxn modelId="{D6B4B4DF-1DD2-49C3-8D65-E14DBEC22C49}" srcId="{62D4DBA4-3D7F-4889-A992-B0E43CF84B42}" destId="{71FD01AA-9399-475D-971B-1D5A620DAB77}" srcOrd="1" destOrd="0" parTransId="{03C30379-AC0F-459E-99E0-16240654E739}" sibTransId="{BDF9DB8D-E24D-4BE2-9464-E080C89C1DB3}"/>
    <dgm:cxn modelId="{6D57B9C5-C4C8-448C-BD08-2C6E0CF55E5F}" type="presOf" srcId="{E9A381C6-9EA3-4AFB-B281-EFDFB37480FF}" destId="{AC98874A-E6DF-41A3-AE39-8777A457F563}" srcOrd="1" destOrd="0" presId="urn:microsoft.com/office/officeart/2005/8/layout/cycle2"/>
    <dgm:cxn modelId="{15CD6FA4-3DF1-4590-8B9B-D2A7FAB95FFE}" type="presOf" srcId="{4D4F8F75-1A3A-4090-835B-EF831C3F8A21}" destId="{84FC834B-151E-42E9-A7E0-380295320F05}" srcOrd="0" destOrd="0" presId="urn:microsoft.com/office/officeart/2005/8/layout/cycle2"/>
    <dgm:cxn modelId="{153A938B-758B-4F55-9540-C4FBAABD0052}" srcId="{62D4DBA4-3D7F-4889-A992-B0E43CF84B42}" destId="{02490A0F-AD74-4C91-B2D9-D895A8296D50}" srcOrd="4" destOrd="0" parTransId="{C69CA212-B573-4C2A-ACE4-9E7E9BC6A378}" sibTransId="{0655BA44-2806-4073-A9C6-B83AE08FFD44}"/>
    <dgm:cxn modelId="{277C22E2-987A-4C64-B43E-77D9AD840646}" type="presParOf" srcId="{39FEB2A3-4D50-4A39-BE3D-CDB8B40FFAB3}" destId="{A22374F4-A47F-4EAE-8DDE-FC40FC4FD902}" srcOrd="0" destOrd="0" presId="urn:microsoft.com/office/officeart/2005/8/layout/cycle2"/>
    <dgm:cxn modelId="{3DE4606F-8BC2-439F-A6F3-6255FF7F0F8A}" type="presParOf" srcId="{39FEB2A3-4D50-4A39-BE3D-CDB8B40FFAB3}" destId="{AD12EC67-51F4-42E8-957C-C58226FC6D41}" srcOrd="1" destOrd="0" presId="urn:microsoft.com/office/officeart/2005/8/layout/cycle2"/>
    <dgm:cxn modelId="{3D0EF654-3EC2-4F12-8E2B-90559BA60584}" type="presParOf" srcId="{AD12EC67-51F4-42E8-957C-C58226FC6D41}" destId="{C5A61552-F3DF-41D0-8439-D9CDC45EAD2F}" srcOrd="0" destOrd="0" presId="urn:microsoft.com/office/officeart/2005/8/layout/cycle2"/>
    <dgm:cxn modelId="{9951D847-F7B4-46EA-AFD5-292C13EA1001}" type="presParOf" srcId="{39FEB2A3-4D50-4A39-BE3D-CDB8B40FFAB3}" destId="{CC07D8B3-7F7F-4EDA-8FB6-32C2538C26C2}" srcOrd="2" destOrd="0" presId="urn:microsoft.com/office/officeart/2005/8/layout/cycle2"/>
    <dgm:cxn modelId="{8D6E6A1D-7478-445B-A55E-E3836EE85CA3}" type="presParOf" srcId="{39FEB2A3-4D50-4A39-BE3D-CDB8B40FFAB3}" destId="{F05CB0A8-00E0-4764-86D0-7D9A07E21817}" srcOrd="3" destOrd="0" presId="urn:microsoft.com/office/officeart/2005/8/layout/cycle2"/>
    <dgm:cxn modelId="{492D2EFC-64BB-4A50-9839-C7A4B742FCC6}" type="presParOf" srcId="{F05CB0A8-00E0-4764-86D0-7D9A07E21817}" destId="{28CC8497-6502-428E-AE31-C7A464CCC572}" srcOrd="0" destOrd="0" presId="urn:microsoft.com/office/officeart/2005/8/layout/cycle2"/>
    <dgm:cxn modelId="{6C9B5D9F-028F-4B5F-A3EA-ECD3F7944893}" type="presParOf" srcId="{39FEB2A3-4D50-4A39-BE3D-CDB8B40FFAB3}" destId="{84FC834B-151E-42E9-A7E0-380295320F05}" srcOrd="4" destOrd="0" presId="urn:microsoft.com/office/officeart/2005/8/layout/cycle2"/>
    <dgm:cxn modelId="{64553E6B-ACD4-40B3-A254-7A496703B4A2}" type="presParOf" srcId="{39FEB2A3-4D50-4A39-BE3D-CDB8B40FFAB3}" destId="{E48DBEDD-23FF-48D7-B69B-A857D3CFDC65}" srcOrd="5" destOrd="0" presId="urn:microsoft.com/office/officeart/2005/8/layout/cycle2"/>
    <dgm:cxn modelId="{BA2CD838-181B-46F1-A9BE-AE7723D8F10D}" type="presParOf" srcId="{E48DBEDD-23FF-48D7-B69B-A857D3CFDC65}" destId="{5751751E-2066-4657-8409-A1FDD0792046}" srcOrd="0" destOrd="0" presId="urn:microsoft.com/office/officeart/2005/8/layout/cycle2"/>
    <dgm:cxn modelId="{6E89F1EF-C025-4CA9-A2DD-1AF5E2E04E7A}" type="presParOf" srcId="{39FEB2A3-4D50-4A39-BE3D-CDB8B40FFAB3}" destId="{A2138FCC-6D83-4525-B1C3-F35D1502803C}" srcOrd="6" destOrd="0" presId="urn:microsoft.com/office/officeart/2005/8/layout/cycle2"/>
    <dgm:cxn modelId="{FF748958-2FBC-4858-A7D1-273BDED38465}" type="presParOf" srcId="{39FEB2A3-4D50-4A39-BE3D-CDB8B40FFAB3}" destId="{4732774B-7978-497B-8F03-DAF06355B103}" srcOrd="7" destOrd="0" presId="urn:microsoft.com/office/officeart/2005/8/layout/cycle2"/>
    <dgm:cxn modelId="{29859777-B74A-47F5-B988-0F0EEE9C4C74}" type="presParOf" srcId="{4732774B-7978-497B-8F03-DAF06355B103}" destId="{AC98874A-E6DF-41A3-AE39-8777A457F563}" srcOrd="0" destOrd="0" presId="urn:microsoft.com/office/officeart/2005/8/layout/cycle2"/>
    <dgm:cxn modelId="{F5E1C4DA-6C3E-4D58-8902-41310C0E45FB}" type="presParOf" srcId="{39FEB2A3-4D50-4A39-BE3D-CDB8B40FFAB3}" destId="{7AF5A38E-40A7-4453-B4B2-D65EB1EAABD0}" srcOrd="8" destOrd="0" presId="urn:microsoft.com/office/officeart/2005/8/layout/cycle2"/>
    <dgm:cxn modelId="{E3D9B143-5572-49DF-8811-B91422A1F5C2}" type="presParOf" srcId="{39FEB2A3-4D50-4A39-BE3D-CDB8B40FFAB3}" destId="{3FB7FE3C-3FE1-47C2-A8AB-CAAD96214CD5}" srcOrd="9" destOrd="0" presId="urn:microsoft.com/office/officeart/2005/8/layout/cycle2"/>
    <dgm:cxn modelId="{EC3446A3-7438-40ED-8339-3A7AC714B08A}" type="presParOf" srcId="{3FB7FE3C-3FE1-47C2-A8AB-CAAD96214CD5}" destId="{9CA3E85F-DD0F-45EC-B70C-93A43BC18AB4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8923F9-024E-435C-BDFF-04E8BE0D1453}">
      <dsp:nvSpPr>
        <dsp:cNvPr id="0" name=""/>
        <dsp:cNvSpPr/>
      </dsp:nvSpPr>
      <dsp:spPr>
        <a:xfrm>
          <a:off x="509984" y="1963"/>
          <a:ext cx="1974453" cy="197445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100" kern="1200" dirty="0" smtClean="0"/>
            <a:t>Causa Externa</a:t>
          </a:r>
          <a:endParaRPr lang="es-CL" sz="3100" kern="1200" dirty="0"/>
        </a:p>
      </dsp:txBody>
      <dsp:txXfrm>
        <a:off x="799136" y="291115"/>
        <a:ext cx="1396149" cy="1396149"/>
      </dsp:txXfrm>
    </dsp:sp>
    <dsp:sp modelId="{5CF86CDF-1FE6-4A6C-9FF2-E2306FC52C6C}">
      <dsp:nvSpPr>
        <dsp:cNvPr id="0" name=""/>
        <dsp:cNvSpPr/>
      </dsp:nvSpPr>
      <dsp:spPr>
        <a:xfrm>
          <a:off x="924619" y="2136742"/>
          <a:ext cx="1145182" cy="1145182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000" kern="1200"/>
        </a:p>
      </dsp:txBody>
      <dsp:txXfrm>
        <a:off x="1076413" y="2574660"/>
        <a:ext cx="841594" cy="269346"/>
      </dsp:txXfrm>
    </dsp:sp>
    <dsp:sp modelId="{2AD1205A-09CC-418A-ACBB-77CF5B4EF18B}">
      <dsp:nvSpPr>
        <dsp:cNvPr id="0" name=""/>
        <dsp:cNvSpPr/>
      </dsp:nvSpPr>
      <dsp:spPr>
        <a:xfrm>
          <a:off x="509984" y="3442250"/>
          <a:ext cx="1974453" cy="1974453"/>
        </a:xfrm>
        <a:prstGeom prst="ellipse">
          <a:avLst/>
        </a:prstGeom>
        <a:solidFill>
          <a:schemeClr val="accent3">
            <a:hueOff val="494889"/>
            <a:satOff val="18538"/>
            <a:lumOff val="1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100" kern="1200" dirty="0" smtClean="0"/>
            <a:t>Causa No Externa</a:t>
          </a:r>
          <a:endParaRPr lang="es-CL" sz="3100" kern="1200" dirty="0"/>
        </a:p>
      </dsp:txBody>
      <dsp:txXfrm>
        <a:off x="799136" y="3731402"/>
        <a:ext cx="1396149" cy="1396149"/>
      </dsp:txXfrm>
    </dsp:sp>
    <dsp:sp modelId="{3608E586-D147-42F2-BF47-4EB2BE2DFB6B}">
      <dsp:nvSpPr>
        <dsp:cNvPr id="0" name=""/>
        <dsp:cNvSpPr/>
      </dsp:nvSpPr>
      <dsp:spPr>
        <a:xfrm>
          <a:off x="2780605" y="2342085"/>
          <a:ext cx="627876" cy="7344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89779"/>
            <a:satOff val="37077"/>
            <a:lumOff val="2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500" kern="1200"/>
        </a:p>
      </dsp:txBody>
      <dsp:txXfrm>
        <a:off x="2780605" y="2488984"/>
        <a:ext cx="439513" cy="440698"/>
      </dsp:txXfrm>
    </dsp:sp>
    <dsp:sp modelId="{793BACAB-1732-4231-8FC9-5180F9939858}">
      <dsp:nvSpPr>
        <dsp:cNvPr id="0" name=""/>
        <dsp:cNvSpPr/>
      </dsp:nvSpPr>
      <dsp:spPr>
        <a:xfrm>
          <a:off x="3669109" y="734880"/>
          <a:ext cx="3948906" cy="3948906"/>
        </a:xfrm>
        <a:prstGeom prst="ellipse">
          <a:avLst/>
        </a:prstGeom>
        <a:solidFill>
          <a:schemeClr val="accent3">
            <a:hueOff val="989779"/>
            <a:satOff val="37077"/>
            <a:lumOff val="270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4900" kern="1200" dirty="0" smtClean="0"/>
            <a:t>Urgencias Escolares</a:t>
          </a:r>
          <a:endParaRPr lang="es-CL" sz="4900" kern="1200" dirty="0"/>
        </a:p>
      </dsp:txBody>
      <dsp:txXfrm>
        <a:off x="4247413" y="1313184"/>
        <a:ext cx="2792298" cy="27922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90ED8-1034-484C-8A8D-CC72C25D301B}">
      <dsp:nvSpPr>
        <dsp:cNvPr id="0" name=""/>
        <dsp:cNvSpPr/>
      </dsp:nvSpPr>
      <dsp:spPr>
        <a:xfrm>
          <a:off x="1213" y="2529813"/>
          <a:ext cx="2917442" cy="14587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300" kern="1200" dirty="0" smtClean="0"/>
            <a:t>URGENCIAS</a:t>
          </a:r>
          <a:endParaRPr lang="es-CL" sz="3300" kern="1200" dirty="0"/>
        </a:p>
      </dsp:txBody>
      <dsp:txXfrm>
        <a:off x="43937" y="2572537"/>
        <a:ext cx="2831994" cy="1373273"/>
      </dsp:txXfrm>
    </dsp:sp>
    <dsp:sp modelId="{F8F07682-9ABF-4633-B57B-5270127EFA7F}">
      <dsp:nvSpPr>
        <dsp:cNvPr id="0" name=""/>
        <dsp:cNvSpPr/>
      </dsp:nvSpPr>
      <dsp:spPr>
        <a:xfrm rot="19457599">
          <a:off x="2783576" y="2816676"/>
          <a:ext cx="1437136" cy="46230"/>
        </a:xfrm>
        <a:custGeom>
          <a:avLst/>
          <a:gdLst/>
          <a:ahLst/>
          <a:cxnLst/>
          <a:rect l="0" t="0" r="0" b="0"/>
          <a:pathLst>
            <a:path>
              <a:moveTo>
                <a:pt x="0" y="23115"/>
              </a:moveTo>
              <a:lnTo>
                <a:pt x="1437136" y="231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kern="1200"/>
        </a:p>
      </dsp:txBody>
      <dsp:txXfrm>
        <a:off x="3466216" y="2803863"/>
        <a:ext cx="71856" cy="71856"/>
      </dsp:txXfrm>
    </dsp:sp>
    <dsp:sp modelId="{080F272C-7A08-4C3B-A897-7E40285EDF22}">
      <dsp:nvSpPr>
        <dsp:cNvPr id="0" name=""/>
        <dsp:cNvSpPr/>
      </dsp:nvSpPr>
      <dsp:spPr>
        <a:xfrm>
          <a:off x="4085633" y="1691048"/>
          <a:ext cx="2917442" cy="14587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300" kern="1200" dirty="0" smtClean="0"/>
            <a:t>Categorización</a:t>
          </a:r>
          <a:endParaRPr lang="es-CL" sz="3300" kern="1200" dirty="0"/>
        </a:p>
      </dsp:txBody>
      <dsp:txXfrm>
        <a:off x="4128357" y="1733772"/>
        <a:ext cx="2831994" cy="1373273"/>
      </dsp:txXfrm>
    </dsp:sp>
    <dsp:sp modelId="{A58A36FF-C52E-444E-81BE-0466E3A77340}">
      <dsp:nvSpPr>
        <dsp:cNvPr id="0" name=""/>
        <dsp:cNvSpPr/>
      </dsp:nvSpPr>
      <dsp:spPr>
        <a:xfrm rot="19457599">
          <a:off x="6867995" y="1977912"/>
          <a:ext cx="1437136" cy="46230"/>
        </a:xfrm>
        <a:custGeom>
          <a:avLst/>
          <a:gdLst/>
          <a:ahLst/>
          <a:cxnLst/>
          <a:rect l="0" t="0" r="0" b="0"/>
          <a:pathLst>
            <a:path>
              <a:moveTo>
                <a:pt x="0" y="23115"/>
              </a:moveTo>
              <a:lnTo>
                <a:pt x="1437136" y="231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kern="1200"/>
        </a:p>
      </dsp:txBody>
      <dsp:txXfrm>
        <a:off x="7550635" y="1965098"/>
        <a:ext cx="71856" cy="71856"/>
      </dsp:txXfrm>
    </dsp:sp>
    <dsp:sp modelId="{0E0A77A5-E334-4170-A67B-432E7FE1CA95}">
      <dsp:nvSpPr>
        <dsp:cNvPr id="0" name=""/>
        <dsp:cNvSpPr/>
      </dsp:nvSpPr>
      <dsp:spPr>
        <a:xfrm>
          <a:off x="8170052" y="852284"/>
          <a:ext cx="2917442" cy="14587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300" kern="1200" dirty="0" smtClean="0"/>
            <a:t>Internacionales</a:t>
          </a:r>
          <a:endParaRPr lang="es-CL" sz="3300" kern="1200" dirty="0"/>
        </a:p>
      </dsp:txBody>
      <dsp:txXfrm>
        <a:off x="8212776" y="895008"/>
        <a:ext cx="2831994" cy="1373273"/>
      </dsp:txXfrm>
    </dsp:sp>
    <dsp:sp modelId="{30D8D918-FEBD-4887-87CE-00DD30E64381}">
      <dsp:nvSpPr>
        <dsp:cNvPr id="0" name=""/>
        <dsp:cNvSpPr/>
      </dsp:nvSpPr>
      <dsp:spPr>
        <a:xfrm rot="2142401">
          <a:off x="6867995" y="2816676"/>
          <a:ext cx="1437136" cy="46230"/>
        </a:xfrm>
        <a:custGeom>
          <a:avLst/>
          <a:gdLst/>
          <a:ahLst/>
          <a:cxnLst/>
          <a:rect l="0" t="0" r="0" b="0"/>
          <a:pathLst>
            <a:path>
              <a:moveTo>
                <a:pt x="0" y="23115"/>
              </a:moveTo>
              <a:lnTo>
                <a:pt x="1437136" y="231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kern="1200"/>
        </a:p>
      </dsp:txBody>
      <dsp:txXfrm>
        <a:off x="7550635" y="2803863"/>
        <a:ext cx="71856" cy="71856"/>
      </dsp:txXfrm>
    </dsp:sp>
    <dsp:sp modelId="{37A73DD4-4EFF-458D-BCBE-DA265770950D}">
      <dsp:nvSpPr>
        <dsp:cNvPr id="0" name=""/>
        <dsp:cNvSpPr/>
      </dsp:nvSpPr>
      <dsp:spPr>
        <a:xfrm>
          <a:off x="8170052" y="2529813"/>
          <a:ext cx="2917442" cy="14587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300" kern="1200" dirty="0" smtClean="0"/>
            <a:t>Nacionales</a:t>
          </a:r>
          <a:endParaRPr lang="es-CL" sz="3300" kern="1200" dirty="0"/>
        </a:p>
      </dsp:txBody>
      <dsp:txXfrm>
        <a:off x="8212776" y="2572537"/>
        <a:ext cx="2831994" cy="1373273"/>
      </dsp:txXfrm>
    </dsp:sp>
    <dsp:sp modelId="{DE336620-B8B2-4EC6-A931-AC5361B48335}">
      <dsp:nvSpPr>
        <dsp:cNvPr id="0" name=""/>
        <dsp:cNvSpPr/>
      </dsp:nvSpPr>
      <dsp:spPr>
        <a:xfrm rot="2142401">
          <a:off x="2783576" y="3655441"/>
          <a:ext cx="1437136" cy="46230"/>
        </a:xfrm>
        <a:custGeom>
          <a:avLst/>
          <a:gdLst/>
          <a:ahLst/>
          <a:cxnLst/>
          <a:rect l="0" t="0" r="0" b="0"/>
          <a:pathLst>
            <a:path>
              <a:moveTo>
                <a:pt x="0" y="23115"/>
              </a:moveTo>
              <a:lnTo>
                <a:pt x="1437136" y="231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kern="1200"/>
        </a:p>
      </dsp:txBody>
      <dsp:txXfrm>
        <a:off x="3466216" y="3642628"/>
        <a:ext cx="71856" cy="71856"/>
      </dsp:txXfrm>
    </dsp:sp>
    <dsp:sp modelId="{8D716EA6-6C4A-435F-8F01-277A47D59960}">
      <dsp:nvSpPr>
        <dsp:cNvPr id="0" name=""/>
        <dsp:cNvSpPr/>
      </dsp:nvSpPr>
      <dsp:spPr>
        <a:xfrm>
          <a:off x="4085633" y="3368578"/>
          <a:ext cx="2917442" cy="14587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300" kern="1200" dirty="0" err="1" smtClean="0"/>
            <a:t>Triage</a:t>
          </a:r>
          <a:endParaRPr lang="es-CL" sz="3300" kern="1200" dirty="0"/>
        </a:p>
      </dsp:txBody>
      <dsp:txXfrm>
        <a:off x="4128357" y="3411302"/>
        <a:ext cx="2831994" cy="13732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371BAC-C785-4347-86C4-45175B3AEEB2}">
      <dsp:nvSpPr>
        <dsp:cNvPr id="0" name=""/>
        <dsp:cNvSpPr/>
      </dsp:nvSpPr>
      <dsp:spPr>
        <a:xfrm>
          <a:off x="0" y="424293"/>
          <a:ext cx="3058585" cy="18351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900" kern="1200" dirty="0" smtClean="0"/>
            <a:t>Para optimizar tiempo de atención</a:t>
          </a:r>
          <a:endParaRPr lang="es-CL" sz="2900" kern="1200" dirty="0"/>
        </a:p>
      </dsp:txBody>
      <dsp:txXfrm>
        <a:off x="0" y="424293"/>
        <a:ext cx="3058585" cy="1835151"/>
      </dsp:txXfrm>
    </dsp:sp>
    <dsp:sp modelId="{DF249D31-D8A7-4BCD-BABE-C9B5C7146098}">
      <dsp:nvSpPr>
        <dsp:cNvPr id="0" name=""/>
        <dsp:cNvSpPr/>
      </dsp:nvSpPr>
      <dsp:spPr>
        <a:xfrm>
          <a:off x="3364444" y="424293"/>
          <a:ext cx="3058585" cy="18351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900" kern="1200" dirty="0" smtClean="0"/>
            <a:t>Mejorar sistema de registro</a:t>
          </a:r>
          <a:endParaRPr lang="es-CL" sz="2900" kern="1200" dirty="0"/>
        </a:p>
      </dsp:txBody>
      <dsp:txXfrm>
        <a:off x="3364444" y="424293"/>
        <a:ext cx="3058585" cy="1835151"/>
      </dsp:txXfrm>
    </dsp:sp>
    <dsp:sp modelId="{5F2BB098-D98D-45B6-81DD-0416016EAC23}">
      <dsp:nvSpPr>
        <dsp:cNvPr id="0" name=""/>
        <dsp:cNvSpPr/>
      </dsp:nvSpPr>
      <dsp:spPr>
        <a:xfrm>
          <a:off x="6728889" y="424293"/>
          <a:ext cx="3058585" cy="18351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900" kern="1200" dirty="0" smtClean="0"/>
            <a:t>Se puede complementar a los protocolos  </a:t>
          </a:r>
          <a:endParaRPr lang="es-CL" sz="2900" kern="1200" dirty="0"/>
        </a:p>
      </dsp:txBody>
      <dsp:txXfrm>
        <a:off x="6728889" y="424293"/>
        <a:ext cx="3058585" cy="1835151"/>
      </dsp:txXfrm>
    </dsp:sp>
    <dsp:sp modelId="{4962CB65-7A9E-4968-88FC-781256B218D2}">
      <dsp:nvSpPr>
        <dsp:cNvPr id="0" name=""/>
        <dsp:cNvSpPr/>
      </dsp:nvSpPr>
      <dsp:spPr>
        <a:xfrm>
          <a:off x="0" y="2410049"/>
          <a:ext cx="3058585" cy="18351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900" kern="1200" dirty="0" smtClean="0"/>
            <a:t>Medir gravedad de las atenciones</a:t>
          </a:r>
          <a:endParaRPr lang="es-CL" sz="2900" kern="1200" dirty="0"/>
        </a:p>
      </dsp:txBody>
      <dsp:txXfrm>
        <a:off x="0" y="2410049"/>
        <a:ext cx="3058585" cy="1835151"/>
      </dsp:txXfrm>
    </dsp:sp>
    <dsp:sp modelId="{0D33D683-8C3E-4AB0-9B81-97692817CCC6}">
      <dsp:nvSpPr>
        <dsp:cNvPr id="0" name=""/>
        <dsp:cNvSpPr/>
      </dsp:nvSpPr>
      <dsp:spPr>
        <a:xfrm>
          <a:off x="3364444" y="2565303"/>
          <a:ext cx="3058585" cy="18351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900" kern="1200" dirty="0" smtClean="0"/>
            <a:t>Distribución física de la Unidad de enfermería</a:t>
          </a:r>
          <a:endParaRPr lang="es-CL" sz="2900" kern="1200" dirty="0"/>
        </a:p>
      </dsp:txBody>
      <dsp:txXfrm>
        <a:off x="3364444" y="2565303"/>
        <a:ext cx="3058585" cy="1835151"/>
      </dsp:txXfrm>
    </dsp:sp>
    <dsp:sp modelId="{CF3338BF-466D-4952-99F6-1E4C942D2A83}">
      <dsp:nvSpPr>
        <dsp:cNvPr id="0" name=""/>
        <dsp:cNvSpPr/>
      </dsp:nvSpPr>
      <dsp:spPr>
        <a:xfrm>
          <a:off x="6728889" y="2565303"/>
          <a:ext cx="3058585" cy="183515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900" kern="1200" dirty="0" smtClean="0"/>
            <a:t>Optimizar recursos</a:t>
          </a:r>
          <a:endParaRPr lang="es-CL" sz="2900" kern="1200" dirty="0"/>
        </a:p>
      </dsp:txBody>
      <dsp:txXfrm>
        <a:off x="6728889" y="2565303"/>
        <a:ext cx="3058585" cy="18351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659650-7F58-4C51-AA3C-1DC9BBDBD4D5}">
      <dsp:nvSpPr>
        <dsp:cNvPr id="0" name=""/>
        <dsp:cNvSpPr/>
      </dsp:nvSpPr>
      <dsp:spPr>
        <a:xfrm>
          <a:off x="0" y="0"/>
          <a:ext cx="4031087" cy="40310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E5EAC-0641-47C6-B32F-619C0FFAB455}">
      <dsp:nvSpPr>
        <dsp:cNvPr id="0" name=""/>
        <dsp:cNvSpPr/>
      </dsp:nvSpPr>
      <dsp:spPr>
        <a:xfrm>
          <a:off x="2002676" y="0"/>
          <a:ext cx="8635284" cy="40310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4800" kern="1200" dirty="0" smtClean="0"/>
            <a:t>Diagnóstico</a:t>
          </a:r>
          <a:endParaRPr lang="es-CL" sz="4800" kern="1200" dirty="0"/>
        </a:p>
      </dsp:txBody>
      <dsp:txXfrm>
        <a:off x="2002676" y="0"/>
        <a:ext cx="4317642" cy="1209328"/>
      </dsp:txXfrm>
    </dsp:sp>
    <dsp:sp modelId="{CC26659D-9F8A-414C-AF94-36A1DEE56B9C}">
      <dsp:nvSpPr>
        <dsp:cNvPr id="0" name=""/>
        <dsp:cNvSpPr/>
      </dsp:nvSpPr>
      <dsp:spPr>
        <a:xfrm>
          <a:off x="705441" y="1209328"/>
          <a:ext cx="2620203" cy="262020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A74289-C1CD-480E-95CC-B777413EE411}">
      <dsp:nvSpPr>
        <dsp:cNvPr id="0" name=""/>
        <dsp:cNvSpPr/>
      </dsp:nvSpPr>
      <dsp:spPr>
        <a:xfrm>
          <a:off x="2015543" y="1209328"/>
          <a:ext cx="8635284" cy="26202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4800" kern="1200" dirty="0" smtClean="0"/>
            <a:t>Intervención </a:t>
          </a:r>
          <a:endParaRPr lang="es-CL" sz="4800" kern="1200" dirty="0"/>
        </a:p>
      </dsp:txBody>
      <dsp:txXfrm>
        <a:off x="2015543" y="1209328"/>
        <a:ext cx="4317642" cy="1209324"/>
      </dsp:txXfrm>
    </dsp:sp>
    <dsp:sp modelId="{52A15B70-BBE9-474D-8D61-C8AFBC2E3B5F}">
      <dsp:nvSpPr>
        <dsp:cNvPr id="0" name=""/>
        <dsp:cNvSpPr/>
      </dsp:nvSpPr>
      <dsp:spPr>
        <a:xfrm>
          <a:off x="1410881" y="2418653"/>
          <a:ext cx="1209324" cy="120932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FA5C3-BEFA-4D8B-BB0F-000D6A8CFB27}">
      <dsp:nvSpPr>
        <dsp:cNvPr id="0" name=""/>
        <dsp:cNvSpPr/>
      </dsp:nvSpPr>
      <dsp:spPr>
        <a:xfrm>
          <a:off x="2015543" y="2418653"/>
          <a:ext cx="8635284" cy="12093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4800" kern="1200" dirty="0" smtClean="0"/>
            <a:t>Evaluación</a:t>
          </a:r>
          <a:endParaRPr lang="es-CL" sz="4800" kern="1200" dirty="0"/>
        </a:p>
      </dsp:txBody>
      <dsp:txXfrm>
        <a:off x="2015543" y="2418653"/>
        <a:ext cx="4317642" cy="1209324"/>
      </dsp:txXfrm>
    </dsp:sp>
    <dsp:sp modelId="{B02F3D55-8241-4D5E-8C66-C9768D22D028}">
      <dsp:nvSpPr>
        <dsp:cNvPr id="0" name=""/>
        <dsp:cNvSpPr/>
      </dsp:nvSpPr>
      <dsp:spPr>
        <a:xfrm>
          <a:off x="6333185" y="0"/>
          <a:ext cx="4317642" cy="1209328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2700" kern="1200" dirty="0" smtClean="0"/>
            <a:t>Prevención de accidentes</a:t>
          </a:r>
          <a:endParaRPr lang="es-CL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2700" kern="1200" dirty="0" smtClean="0"/>
            <a:t>Manejo y derivación </a:t>
          </a:r>
          <a:endParaRPr lang="es-CL" sz="2700" kern="1200" dirty="0"/>
        </a:p>
      </dsp:txBody>
      <dsp:txXfrm>
        <a:off x="6333185" y="0"/>
        <a:ext cx="4317642" cy="1209328"/>
      </dsp:txXfrm>
    </dsp:sp>
    <dsp:sp modelId="{7C568335-93CE-4B89-B732-75DF5A4F509F}">
      <dsp:nvSpPr>
        <dsp:cNvPr id="0" name=""/>
        <dsp:cNvSpPr/>
      </dsp:nvSpPr>
      <dsp:spPr>
        <a:xfrm>
          <a:off x="6333185" y="1209328"/>
          <a:ext cx="4317642" cy="1209324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2700" kern="1200" dirty="0" smtClean="0"/>
            <a:t>Prevención de accidentes</a:t>
          </a:r>
          <a:endParaRPr lang="es-CL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2700" kern="1200" dirty="0" smtClean="0"/>
            <a:t>Manejo y derivación</a:t>
          </a:r>
          <a:endParaRPr lang="es-CL" sz="2700" kern="1200" dirty="0"/>
        </a:p>
      </dsp:txBody>
      <dsp:txXfrm>
        <a:off x="6333185" y="1209328"/>
        <a:ext cx="4317642" cy="1209324"/>
      </dsp:txXfrm>
    </dsp:sp>
    <dsp:sp modelId="{2BCE9414-3C35-4BE4-8C71-88540F766D9B}">
      <dsp:nvSpPr>
        <dsp:cNvPr id="0" name=""/>
        <dsp:cNvSpPr/>
      </dsp:nvSpPr>
      <dsp:spPr>
        <a:xfrm>
          <a:off x="6333185" y="2418653"/>
          <a:ext cx="4317642" cy="1209324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2700" kern="1200" dirty="0" smtClean="0"/>
            <a:t>Prevención de accidentes</a:t>
          </a:r>
          <a:endParaRPr lang="es-CL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L" sz="2700" kern="1200" dirty="0" smtClean="0"/>
            <a:t>Manejo y derivación </a:t>
          </a:r>
          <a:endParaRPr lang="es-CL" sz="2700" kern="1200" dirty="0"/>
        </a:p>
      </dsp:txBody>
      <dsp:txXfrm>
        <a:off x="6333185" y="2418653"/>
        <a:ext cx="4317642" cy="12093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2374F4-A47F-4EAE-8DDE-FC40FC4FD902}">
      <dsp:nvSpPr>
        <dsp:cNvPr id="0" name=""/>
        <dsp:cNvSpPr/>
      </dsp:nvSpPr>
      <dsp:spPr>
        <a:xfrm>
          <a:off x="3938470" y="676"/>
          <a:ext cx="1193609" cy="1193609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4800" b="1" kern="1200" dirty="0" smtClean="0"/>
            <a:t>C1</a:t>
          </a:r>
          <a:endParaRPr lang="es-CL" sz="4800" b="1" kern="1200" dirty="0"/>
        </a:p>
      </dsp:txBody>
      <dsp:txXfrm>
        <a:off x="4113270" y="175476"/>
        <a:ext cx="844009" cy="844009"/>
      </dsp:txXfrm>
    </dsp:sp>
    <dsp:sp modelId="{AD12EC67-51F4-42E8-957C-C58226FC6D41}">
      <dsp:nvSpPr>
        <dsp:cNvPr id="0" name=""/>
        <dsp:cNvSpPr/>
      </dsp:nvSpPr>
      <dsp:spPr>
        <a:xfrm rot="2160000">
          <a:off x="5094244" y="917273"/>
          <a:ext cx="316836" cy="4028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800" kern="1200"/>
        </a:p>
      </dsp:txBody>
      <dsp:txXfrm>
        <a:off x="5103321" y="969907"/>
        <a:ext cx="221785" cy="241705"/>
      </dsp:txXfrm>
    </dsp:sp>
    <dsp:sp modelId="{CC07D8B3-7F7F-4EDA-8FB6-32C2538C26C2}">
      <dsp:nvSpPr>
        <dsp:cNvPr id="0" name=""/>
        <dsp:cNvSpPr/>
      </dsp:nvSpPr>
      <dsp:spPr>
        <a:xfrm>
          <a:off x="5387755" y="1053644"/>
          <a:ext cx="1193609" cy="1193609"/>
        </a:xfrm>
        <a:prstGeom prst="ellips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4800" b="1" kern="1200" dirty="0" smtClean="0"/>
            <a:t>C2</a:t>
          </a:r>
          <a:endParaRPr lang="es-CL" sz="4800" b="1" kern="1200" dirty="0"/>
        </a:p>
      </dsp:txBody>
      <dsp:txXfrm>
        <a:off x="5562555" y="1228444"/>
        <a:ext cx="844009" cy="844009"/>
      </dsp:txXfrm>
    </dsp:sp>
    <dsp:sp modelId="{F05CB0A8-00E0-4764-86D0-7D9A07E21817}">
      <dsp:nvSpPr>
        <dsp:cNvPr id="0" name=""/>
        <dsp:cNvSpPr/>
      </dsp:nvSpPr>
      <dsp:spPr>
        <a:xfrm rot="6480000">
          <a:off x="5552124" y="2292367"/>
          <a:ext cx="316836" cy="4028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800" kern="1200"/>
        </a:p>
      </dsp:txBody>
      <dsp:txXfrm rot="10800000">
        <a:off x="5614336" y="2327737"/>
        <a:ext cx="221785" cy="241705"/>
      </dsp:txXfrm>
    </dsp:sp>
    <dsp:sp modelId="{84FC834B-151E-42E9-A7E0-380295320F05}">
      <dsp:nvSpPr>
        <dsp:cNvPr id="0" name=""/>
        <dsp:cNvSpPr/>
      </dsp:nvSpPr>
      <dsp:spPr>
        <a:xfrm>
          <a:off x="4834177" y="2757381"/>
          <a:ext cx="1193609" cy="11936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4800" kern="1200" dirty="0" smtClean="0"/>
            <a:t>C3</a:t>
          </a:r>
          <a:endParaRPr lang="es-CL" sz="4800" kern="1200" dirty="0"/>
        </a:p>
      </dsp:txBody>
      <dsp:txXfrm>
        <a:off x="5008977" y="2932181"/>
        <a:ext cx="844009" cy="844009"/>
      </dsp:txXfrm>
    </dsp:sp>
    <dsp:sp modelId="{E48DBEDD-23FF-48D7-B69B-A857D3CFDC65}">
      <dsp:nvSpPr>
        <dsp:cNvPr id="0" name=""/>
        <dsp:cNvSpPr/>
      </dsp:nvSpPr>
      <dsp:spPr>
        <a:xfrm rot="10800000">
          <a:off x="4385823" y="3152764"/>
          <a:ext cx="316836" cy="4028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800" kern="1200"/>
        </a:p>
      </dsp:txBody>
      <dsp:txXfrm rot="10800000">
        <a:off x="4480874" y="3233333"/>
        <a:ext cx="221785" cy="241705"/>
      </dsp:txXfrm>
    </dsp:sp>
    <dsp:sp modelId="{A2138FCC-6D83-4525-B1C3-F35D1502803C}">
      <dsp:nvSpPr>
        <dsp:cNvPr id="0" name=""/>
        <dsp:cNvSpPr/>
      </dsp:nvSpPr>
      <dsp:spPr>
        <a:xfrm>
          <a:off x="3042762" y="2757381"/>
          <a:ext cx="1193609" cy="1193609"/>
        </a:xfrm>
        <a:prstGeom prst="ellipse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4800" kern="1200" dirty="0" smtClean="0"/>
            <a:t>C4</a:t>
          </a:r>
          <a:endParaRPr lang="es-CL" sz="4800" kern="1200" dirty="0"/>
        </a:p>
      </dsp:txBody>
      <dsp:txXfrm>
        <a:off x="3217562" y="2932181"/>
        <a:ext cx="844009" cy="844009"/>
      </dsp:txXfrm>
    </dsp:sp>
    <dsp:sp modelId="{4732774B-7978-497B-8F03-DAF06355B103}">
      <dsp:nvSpPr>
        <dsp:cNvPr id="0" name=""/>
        <dsp:cNvSpPr/>
      </dsp:nvSpPr>
      <dsp:spPr>
        <a:xfrm rot="15120000">
          <a:off x="3207131" y="2309424"/>
          <a:ext cx="316836" cy="4028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800" kern="1200"/>
        </a:p>
      </dsp:txBody>
      <dsp:txXfrm rot="10800000">
        <a:off x="3269343" y="2435192"/>
        <a:ext cx="221785" cy="241705"/>
      </dsp:txXfrm>
    </dsp:sp>
    <dsp:sp modelId="{7AF5A38E-40A7-4453-B4B2-D65EB1EAABD0}">
      <dsp:nvSpPr>
        <dsp:cNvPr id="0" name=""/>
        <dsp:cNvSpPr/>
      </dsp:nvSpPr>
      <dsp:spPr>
        <a:xfrm>
          <a:off x="2489184" y="1053644"/>
          <a:ext cx="1193609" cy="1193609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4800" kern="1200" dirty="0" smtClean="0"/>
            <a:t>C5</a:t>
          </a:r>
          <a:endParaRPr lang="es-CL" sz="4800" kern="1200" dirty="0"/>
        </a:p>
      </dsp:txBody>
      <dsp:txXfrm>
        <a:off x="2663984" y="1228444"/>
        <a:ext cx="844009" cy="844009"/>
      </dsp:txXfrm>
    </dsp:sp>
    <dsp:sp modelId="{3FB7FE3C-3FE1-47C2-A8AB-CAAD96214CD5}">
      <dsp:nvSpPr>
        <dsp:cNvPr id="0" name=""/>
        <dsp:cNvSpPr/>
      </dsp:nvSpPr>
      <dsp:spPr>
        <a:xfrm rot="19440000">
          <a:off x="3644959" y="927814"/>
          <a:ext cx="316836" cy="4028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1800" kern="1200"/>
        </a:p>
      </dsp:txBody>
      <dsp:txXfrm>
        <a:off x="3654036" y="1036318"/>
        <a:ext cx="221785" cy="2417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6/10/2014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6/10/2014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Freeform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" name="Freeform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" name="Freeform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" name="Freeform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0" name="Group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49" name="Freeform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50" name="Group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Freeform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59" name="Freeform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60" name="Freeform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61" name="Group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1" name="Group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Freeform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87" name="Group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Freeform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9" name="Group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Freeform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Freeform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5" name="Freeform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6" name="Freeform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7" name="Group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Freeform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6" name="Group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Freeform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1" name="Group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6/10/2014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6/10/2014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6/10/2014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6/10/2014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6/10/2014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6/10/2014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7" name="Freeform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9" name="Group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2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3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8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9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0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1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2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3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4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93" name="Group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Freeform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7" name="Freeform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8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" name="Freeform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2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5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6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7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8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9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0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1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2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3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7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8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9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2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3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4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5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6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7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0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1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2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3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4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5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6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7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8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9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0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1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2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4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5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6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77" name="Group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Freeform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9" name="Freeform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0" name="Freeform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1" name="Freeform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2" name="Freeform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3" name="Freeform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4" name="Freeform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5" name="Freeform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6" name="Freeform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7" name="Freeform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8" name="Freeform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9" name="Freeform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0" name="Freeform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1" name="Freeform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2" name="Freeform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3" name="Freeform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4" name="Freeform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5" name="Freeform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6" name="Freeform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7" name="Freeform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8" name="Freeform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9" name="Freeform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0" name="Freeform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1" name="Freeform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2" name="Freeform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3" name="Freeform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4" name="Freeform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5" name="Freeform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6" name="Freeform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7" name="Freeform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8" name="Freeform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9" name="Freeform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0" name="Freeform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1" name="Freeform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2" name="Freeform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3" name="Freeform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4" name="Freeform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5" name="Freeform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6" name="Freeform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7" name="Freeform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8" name="Freeform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9" name="Freeform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0" name="Freeform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1" name="Freeform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2" name="Freeform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3" name="Freeform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4" name="Freeform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5" name="Freeform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6" name="Freeform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7" name="Freeform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8" name="Freeform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9" name="Freeform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0" name="Freeform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1" name="Freeform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2" name="Freeform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3" name="Freeform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4" name="Freeform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5" name="Freeform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6" name="Freeform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7" name="Freeform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8" name="Freeform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9" name="Freeform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0" name="Freeform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1" name="Freeform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2" name="Freeform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3" name="Freeform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4" name="Freeform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5" name="Freeform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6" name="Freeform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7" name="Freeform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9" name="Freeform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0" name="Freeform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2" name="Freeform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3" name="Freeform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4" name="Freeform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5" name="Freeform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6" name="Freeform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0" name="Group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Freeform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4" name="Freeform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/>
                </a:solidFill>
              </a:endParaRPr>
            </a:p>
          </p:txBody>
        </p:sp>
        <p:sp>
          <p:nvSpPr>
            <p:cNvPr id="278" name="Freeform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Freeform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Freeform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9" name="Group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Freeform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Oval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10" name="Freeform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311" name="Group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Freeform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8" name="Group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Group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Freeform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7" name="Freeform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5" name="Freeform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7" name="Freeform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0" name="Group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Freeform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3" name="Freeform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1" name="Group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Freeform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52" name="Group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Freeform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grpSp>
        <p:nvGrpSpPr>
          <p:cNvPr id="422" name="Group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1" name="Group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3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4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5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6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7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8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9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40" name="Group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6/10/2014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6/10/2014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6/10/2014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6/10/2014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8" name="Freeform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9" name="Freeform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0" name="Group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Freeform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Freeform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2" name="Freeform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3" name="Freeform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34" name="Group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43" name="Group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2" name="Group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1" name="Group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Freeform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5" name="Freeform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6/10/2014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none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36">
          <p15:clr>
            <a:srgbClr val="F26B43"/>
          </p15:clr>
        </p15:guide>
        <p15:guide id="3" pos="3840">
          <p15:clr>
            <a:srgbClr val="F26B43"/>
          </p15:clr>
        </p15:guide>
        <p15:guide id="4" orient="horz" pos="3552">
          <p15:clr>
            <a:srgbClr val="F26B43"/>
          </p15:clr>
        </p15:guide>
        <p15:guide id="5" pos="6720">
          <p15:clr>
            <a:srgbClr val="F26B43"/>
          </p15:clr>
        </p15:guide>
        <p15:guide id="6" pos="9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42805" y="551386"/>
            <a:ext cx="9608749" cy="2263258"/>
          </a:xfrm>
        </p:spPr>
        <p:txBody>
          <a:bodyPr>
            <a:normAutofit fontScale="90000"/>
          </a:bodyPr>
          <a:lstStyle/>
          <a:p>
            <a:pPr marL="0" indent="0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es-ES" noProof="1" smtClean="0"/>
              <a:t>Propuesta de categorización para Urgencias Escolares</a:t>
            </a:r>
            <a:endParaRPr lang="es-ES" noProof="1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958367" y="4739425"/>
            <a:ext cx="5696402" cy="113183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s-ES" sz="2800" b="1" noProof="1" smtClean="0">
                <a:solidFill>
                  <a:schemeClr val="tx1"/>
                </a:solidFill>
              </a:rPr>
              <a:t>E.U. Cristina Leyton B.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ES" sz="2800" b="1" noProof="1" smtClean="0">
                <a:solidFill>
                  <a:schemeClr val="tx1"/>
                </a:solidFill>
              </a:rPr>
              <a:t>SOCHIESE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ES" sz="2800" b="1" noProof="1" smtClean="0">
                <a:solidFill>
                  <a:schemeClr val="tx1"/>
                </a:solidFill>
              </a:rPr>
              <a:t>2014</a:t>
            </a:r>
            <a:endParaRPr lang="es-ES" sz="2800" b="1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600" b="1" dirty="0" smtClean="0"/>
              <a:t>Investigación FONIS</a:t>
            </a:r>
            <a:endParaRPr lang="es-CL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8571" y="1485901"/>
            <a:ext cx="6379057" cy="355778"/>
          </a:xfrm>
          <a:solidFill>
            <a:schemeClr val="bg2">
              <a:lumMod val="90000"/>
            </a:schemeClr>
          </a:solidFill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es-CL" sz="3200" b="1" dirty="0" smtClean="0"/>
              <a:t>Validación de instrumento con equipo de expertos</a:t>
            </a:r>
            <a:endParaRPr lang="es-CL" sz="3200" b="1" dirty="0"/>
          </a:p>
        </p:txBody>
      </p:sp>
      <p:sp>
        <p:nvSpPr>
          <p:cNvPr id="4" name="Rectángulo 3"/>
          <p:cNvSpPr/>
          <p:nvPr/>
        </p:nvSpPr>
        <p:spPr>
          <a:xfrm>
            <a:off x="1390918" y="2884868"/>
            <a:ext cx="8860665" cy="21507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/>
              <a:t>“Urgencias Escolares: Impacto de un programa de gestión en urgencias escolares, desde el plano de la prevención, manejo y prevención, en los establecimientos educacionales de la Región Metropolitana”</a:t>
            </a:r>
            <a:endParaRPr lang="es-CL" sz="2400" dirty="0"/>
          </a:p>
        </p:txBody>
      </p:sp>
    </p:spTree>
    <p:extLst>
      <p:ext uri="{BB962C8B-B14F-4D97-AF65-F5344CB8AC3E}">
        <p14:creationId xmlns:p14="http://schemas.microsoft.com/office/powerpoint/2010/main" val="23600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600" b="1" dirty="0" smtClean="0"/>
              <a:t>Investigación FONIS</a:t>
            </a:r>
            <a:endParaRPr lang="es-CL" sz="36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8571" y="1485901"/>
            <a:ext cx="6379057" cy="355778"/>
          </a:xfrm>
          <a:solidFill>
            <a:schemeClr val="bg2">
              <a:lumMod val="90000"/>
            </a:schemeClr>
          </a:solidFill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es-CL" sz="3200" b="1" dirty="0" smtClean="0"/>
              <a:t>Validación de instrumento con equipo de expertos</a:t>
            </a:r>
            <a:endParaRPr lang="es-CL" sz="32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913277388"/>
              </p:ext>
            </p:extLst>
          </p:nvPr>
        </p:nvGraphicFramePr>
        <p:xfrm>
          <a:off x="103031" y="2150772"/>
          <a:ext cx="10650828" cy="4031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585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/>
              <a:t>Categorización de Urgencias Escolares y Derivación </a:t>
            </a:r>
            <a:endParaRPr lang="es-CL" b="1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789842"/>
              </p:ext>
            </p:extLst>
          </p:nvPr>
        </p:nvGraphicFramePr>
        <p:xfrm>
          <a:off x="1065124" y="1725769"/>
          <a:ext cx="9070550" cy="3951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128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sp>
        <p:nvSpPr>
          <p:cNvPr id="17" name="Marcador de contenido 16"/>
          <p:cNvSpPr>
            <a:spLocks noGrp="1"/>
          </p:cNvSpPr>
          <p:nvPr>
            <p:ph idx="1"/>
          </p:nvPr>
        </p:nvSpPr>
        <p:spPr>
          <a:xfrm>
            <a:off x="1294769" y="1779071"/>
            <a:ext cx="9134856" cy="1952759"/>
          </a:xfrm>
          <a:solidFill>
            <a:schemeClr val="bg2"/>
          </a:solidFill>
        </p:spPr>
        <p:txBody>
          <a:bodyPr>
            <a:normAutofit fontScale="77500" lnSpcReduction="20000"/>
          </a:bodyPr>
          <a:lstStyle/>
          <a:p>
            <a:r>
              <a:rPr lang="es-CL" b="1" dirty="0" smtClean="0"/>
              <a:t>DESCRIPCIÓN:</a:t>
            </a:r>
          </a:p>
          <a:p>
            <a:r>
              <a:rPr lang="es-CL" b="1" dirty="0"/>
              <a:t>Situación no urgente, en donde el estudiante presenta una causa que puede ser resuelta en la unidad de Enfermería</a:t>
            </a:r>
            <a:r>
              <a:rPr lang="es-CL" b="1" dirty="0" smtClean="0"/>
              <a:t>.</a:t>
            </a:r>
            <a:endParaRPr lang="es-CL" b="1" dirty="0"/>
          </a:p>
          <a:p>
            <a:r>
              <a:rPr lang="es-CL" b="1" dirty="0"/>
              <a:t> En estudiantes de Pre-</a:t>
            </a:r>
            <a:r>
              <a:rPr lang="es-CL" b="1" dirty="0" err="1"/>
              <a:t>kinder</a:t>
            </a:r>
            <a:r>
              <a:rPr lang="es-CL" b="1" dirty="0"/>
              <a:t> a 2° Básico, se les solicitará a las educadoras a cargo que evalué al estudiante si vuelve a presentar o empeora el motivo de consulta. En estudiantes de cursos superiores, el estudiante será quien manifieste la reaparición de dicha condición. </a:t>
            </a:r>
          </a:p>
          <a:p>
            <a:endParaRPr lang="es-CL" b="1" dirty="0" smtClean="0"/>
          </a:p>
          <a:p>
            <a:endParaRPr lang="es-CL" dirty="0"/>
          </a:p>
        </p:txBody>
      </p:sp>
      <p:sp>
        <p:nvSpPr>
          <p:cNvPr id="18" name="Marcador de contenido 16"/>
          <p:cNvSpPr txBox="1">
            <a:spLocks/>
          </p:cNvSpPr>
          <p:nvPr/>
        </p:nvSpPr>
        <p:spPr>
          <a:xfrm>
            <a:off x="1861184" y="4167636"/>
            <a:ext cx="9134856" cy="19527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b="1" dirty="0" smtClean="0"/>
              <a:t>Patología:</a:t>
            </a:r>
          </a:p>
          <a:p>
            <a:r>
              <a:rPr lang="es-CL" dirty="0"/>
              <a:t>Por ejemplo, pacientes adultos con estados gripales, sospecha    de amigdalitis, cuadros de angustia o requerimiento de recetas médicas por enfermedades crónicas. </a:t>
            </a:r>
          </a:p>
          <a:p>
            <a:r>
              <a:rPr lang="es-CL" dirty="0"/>
              <a:t>Niños con dolor de oídos, episodios de diarreas intermitentes, laringitis, etc.</a:t>
            </a:r>
          </a:p>
          <a:p>
            <a:r>
              <a:rPr lang="es-CL" dirty="0"/>
              <a:t>Incluye evaluación de paciente crónico</a:t>
            </a:r>
          </a:p>
          <a:p>
            <a:pPr marL="45720" indent="0">
              <a:buNone/>
            </a:pPr>
            <a:endParaRPr lang="es-CL" dirty="0"/>
          </a:p>
        </p:txBody>
      </p:sp>
      <p:grpSp>
        <p:nvGrpSpPr>
          <p:cNvPr id="9" name="Grupo 8"/>
          <p:cNvGrpSpPr/>
          <p:nvPr/>
        </p:nvGrpSpPr>
        <p:grpSpPr>
          <a:xfrm>
            <a:off x="9100130" y="78910"/>
            <a:ext cx="1557600" cy="1557600"/>
            <a:chOff x="2242543" y="1377143"/>
            <a:chExt cx="1557600" cy="1557600"/>
          </a:xfrm>
        </p:grpSpPr>
        <p:sp>
          <p:nvSpPr>
            <p:cNvPr id="13" name="Elipse 12"/>
            <p:cNvSpPr/>
            <p:nvPr/>
          </p:nvSpPr>
          <p:spPr>
            <a:xfrm>
              <a:off x="2242543" y="1377143"/>
              <a:ext cx="1557600" cy="1557600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Elipse 4"/>
            <p:cNvSpPr/>
            <p:nvPr/>
          </p:nvSpPr>
          <p:spPr>
            <a:xfrm>
              <a:off x="2470648" y="1605248"/>
              <a:ext cx="1101390" cy="11013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6300" kern="1200" dirty="0" smtClean="0"/>
                <a:t>C5</a:t>
              </a:r>
              <a:endParaRPr lang="es-CL" sz="63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9122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sp>
        <p:nvSpPr>
          <p:cNvPr id="17" name="Marcador de contenido 16"/>
          <p:cNvSpPr>
            <a:spLocks noGrp="1"/>
          </p:cNvSpPr>
          <p:nvPr>
            <p:ph idx="1"/>
          </p:nvPr>
        </p:nvSpPr>
        <p:spPr>
          <a:xfrm>
            <a:off x="2247805" y="1776485"/>
            <a:ext cx="6651496" cy="126293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s-CL" b="1" dirty="0" smtClean="0"/>
              <a:t>Tiempo:</a:t>
            </a:r>
          </a:p>
          <a:p>
            <a:r>
              <a:rPr lang="es-CL" b="1" dirty="0" smtClean="0"/>
              <a:t>No procede</a:t>
            </a:r>
          </a:p>
          <a:p>
            <a:pPr marL="45720" indent="0">
              <a:buNone/>
            </a:pPr>
            <a:endParaRPr lang="es-CL" dirty="0"/>
          </a:p>
        </p:txBody>
      </p:sp>
      <p:sp>
        <p:nvSpPr>
          <p:cNvPr id="18" name="Marcador de contenido 16"/>
          <p:cNvSpPr txBox="1">
            <a:spLocks/>
          </p:cNvSpPr>
          <p:nvPr/>
        </p:nvSpPr>
        <p:spPr>
          <a:xfrm>
            <a:off x="1522874" y="3407782"/>
            <a:ext cx="9134856" cy="19527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b="1" dirty="0" smtClean="0"/>
              <a:t>Derivación y Traslado:</a:t>
            </a:r>
          </a:p>
          <a:p>
            <a:r>
              <a:rPr lang="es-CL" dirty="0"/>
              <a:t>Continua en sala de clase </a:t>
            </a:r>
          </a:p>
          <a:p>
            <a:r>
              <a:rPr lang="es-CL" dirty="0"/>
              <a:t>Si el estudiante se encuentra entre los niveles de Pre kínder a Segundo Básico deberá continuar el seguimiento del problema de salud, el  profesor a cargo o asiste de párvulo</a:t>
            </a:r>
          </a:p>
          <a:p>
            <a:pPr marL="45720" indent="0">
              <a:buNone/>
            </a:pPr>
            <a:endParaRPr lang="es-CL" dirty="0"/>
          </a:p>
        </p:txBody>
      </p:sp>
      <p:grpSp>
        <p:nvGrpSpPr>
          <p:cNvPr id="9" name="Grupo 8"/>
          <p:cNvGrpSpPr/>
          <p:nvPr/>
        </p:nvGrpSpPr>
        <p:grpSpPr>
          <a:xfrm>
            <a:off x="9100130" y="78910"/>
            <a:ext cx="1557600" cy="1557600"/>
            <a:chOff x="2242543" y="1377143"/>
            <a:chExt cx="1557600" cy="1557600"/>
          </a:xfrm>
        </p:grpSpPr>
        <p:sp>
          <p:nvSpPr>
            <p:cNvPr id="13" name="Elipse 12"/>
            <p:cNvSpPr/>
            <p:nvPr/>
          </p:nvSpPr>
          <p:spPr>
            <a:xfrm>
              <a:off x="2242543" y="1377143"/>
              <a:ext cx="1557600" cy="1557600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Elipse 4"/>
            <p:cNvSpPr/>
            <p:nvPr/>
          </p:nvSpPr>
          <p:spPr>
            <a:xfrm>
              <a:off x="2470648" y="1605248"/>
              <a:ext cx="1101390" cy="11013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6300" kern="1200" dirty="0" smtClean="0"/>
                <a:t>C5</a:t>
              </a:r>
              <a:endParaRPr lang="es-CL" sz="63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6939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sp>
        <p:nvSpPr>
          <p:cNvPr id="17" name="Marcador de contenido 16"/>
          <p:cNvSpPr>
            <a:spLocks noGrp="1"/>
          </p:cNvSpPr>
          <p:nvPr>
            <p:ph idx="1"/>
          </p:nvPr>
        </p:nvSpPr>
        <p:spPr>
          <a:xfrm>
            <a:off x="1294769" y="1779071"/>
            <a:ext cx="9134856" cy="732309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s-CL" dirty="0" smtClean="0"/>
              <a:t>Encargado de Traslado: </a:t>
            </a:r>
            <a:r>
              <a:rPr lang="es-CL" b="1" dirty="0"/>
              <a:t>No procede (no hay traslado)</a:t>
            </a:r>
            <a:endParaRPr lang="es-CL" dirty="0"/>
          </a:p>
        </p:txBody>
      </p:sp>
      <p:grpSp>
        <p:nvGrpSpPr>
          <p:cNvPr id="9" name="Grupo 8"/>
          <p:cNvGrpSpPr/>
          <p:nvPr/>
        </p:nvGrpSpPr>
        <p:grpSpPr>
          <a:xfrm>
            <a:off x="9100130" y="78910"/>
            <a:ext cx="1557600" cy="1557600"/>
            <a:chOff x="2242543" y="1377143"/>
            <a:chExt cx="1557600" cy="1557600"/>
          </a:xfrm>
        </p:grpSpPr>
        <p:sp>
          <p:nvSpPr>
            <p:cNvPr id="13" name="Elipse 12"/>
            <p:cNvSpPr/>
            <p:nvPr/>
          </p:nvSpPr>
          <p:spPr>
            <a:xfrm>
              <a:off x="2242543" y="1377143"/>
              <a:ext cx="1557600" cy="1557600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Elipse 4"/>
            <p:cNvSpPr/>
            <p:nvPr/>
          </p:nvSpPr>
          <p:spPr>
            <a:xfrm>
              <a:off x="2470648" y="1605248"/>
              <a:ext cx="1101390" cy="11013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6300" kern="1200" dirty="0" smtClean="0"/>
                <a:t>C5</a:t>
              </a:r>
              <a:endParaRPr lang="es-CL" sz="63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9687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sp>
        <p:nvSpPr>
          <p:cNvPr id="17" name="Marcador de contenido 16"/>
          <p:cNvSpPr>
            <a:spLocks noGrp="1"/>
          </p:cNvSpPr>
          <p:nvPr>
            <p:ph idx="1"/>
          </p:nvPr>
        </p:nvSpPr>
        <p:spPr>
          <a:xfrm>
            <a:off x="1294769" y="1779071"/>
            <a:ext cx="9134856" cy="1952759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r>
              <a:rPr lang="es-CL" b="1" dirty="0" smtClean="0"/>
              <a:t>DESCRIPCIÓN:</a:t>
            </a:r>
          </a:p>
          <a:p>
            <a:r>
              <a:rPr lang="es-CL" dirty="0"/>
              <a:t>Situación que puede requerir atención médica o de urgencia a posterior, donde el estudiante debe continuar la observación de su evolución en domicilio, a cargo de un adulto responsable. </a:t>
            </a:r>
          </a:p>
          <a:p>
            <a:r>
              <a:rPr lang="es-CL" dirty="0"/>
              <a:t>Sí el estudiante mantiene o empeora su condición, debe ser evaluado por médico en un centro de salud o servicio de urgencia, según corresponda.</a:t>
            </a:r>
          </a:p>
          <a:p>
            <a:endParaRPr lang="es-CL" dirty="0"/>
          </a:p>
        </p:txBody>
      </p:sp>
      <p:sp>
        <p:nvSpPr>
          <p:cNvPr id="18" name="Marcador de contenido 16"/>
          <p:cNvSpPr txBox="1">
            <a:spLocks/>
          </p:cNvSpPr>
          <p:nvPr/>
        </p:nvSpPr>
        <p:spPr>
          <a:xfrm>
            <a:off x="1861184" y="4167636"/>
            <a:ext cx="9134856" cy="19527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b="1" dirty="0" smtClean="0"/>
              <a:t>Patología:</a:t>
            </a:r>
          </a:p>
          <a:p>
            <a:r>
              <a:rPr lang="es-CL" dirty="0"/>
              <a:t>Diarrea, nauseas, cefalea, malestar abdominal, fiebre que no cede con medidas </a:t>
            </a:r>
            <a:r>
              <a:rPr lang="es-CL" dirty="0" smtClean="0"/>
              <a:t>físicas </a:t>
            </a:r>
            <a:r>
              <a:rPr lang="es-CL" dirty="0"/>
              <a:t>o antipirético, síntomas de dificultad respiratoria por resfrío, amigdalitis, </a:t>
            </a:r>
            <a:r>
              <a:rPr lang="es-CL" dirty="0" smtClean="0"/>
              <a:t>contusiones </a:t>
            </a:r>
            <a:r>
              <a:rPr lang="es-CL" dirty="0"/>
              <a:t>leve, picaduras de insectos, heridas  o sangramientos pequeños</a:t>
            </a:r>
            <a:r>
              <a:rPr lang="es-CL" dirty="0" smtClean="0"/>
              <a:t>.</a:t>
            </a:r>
            <a:endParaRPr lang="es-CL" dirty="0"/>
          </a:p>
        </p:txBody>
      </p:sp>
      <p:sp>
        <p:nvSpPr>
          <p:cNvPr id="10" name="Elipse 9"/>
          <p:cNvSpPr/>
          <p:nvPr/>
        </p:nvSpPr>
        <p:spPr>
          <a:xfrm>
            <a:off x="9335409" y="78910"/>
            <a:ext cx="1557600" cy="15576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s-CL" sz="6000" b="1" dirty="0" smtClean="0"/>
              <a:t>C4</a:t>
            </a:r>
            <a:endParaRPr lang="es-CL" sz="6000" b="1" dirty="0"/>
          </a:p>
        </p:txBody>
      </p:sp>
    </p:spTree>
    <p:extLst>
      <p:ext uri="{BB962C8B-B14F-4D97-AF65-F5344CB8AC3E}">
        <p14:creationId xmlns:p14="http://schemas.microsoft.com/office/powerpoint/2010/main" val="94657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sp>
        <p:nvSpPr>
          <p:cNvPr id="17" name="Marcador de contenido 16"/>
          <p:cNvSpPr>
            <a:spLocks noGrp="1"/>
          </p:cNvSpPr>
          <p:nvPr>
            <p:ph idx="1"/>
          </p:nvPr>
        </p:nvSpPr>
        <p:spPr>
          <a:xfrm>
            <a:off x="1294769" y="1779071"/>
            <a:ext cx="9134856" cy="1952759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s-CL" b="1" dirty="0" smtClean="0"/>
              <a:t>Tiempo de respuestas:</a:t>
            </a:r>
          </a:p>
          <a:p>
            <a:r>
              <a:rPr lang="es-CL" dirty="0" smtClean="0"/>
              <a:t>Más </a:t>
            </a:r>
            <a:r>
              <a:rPr lang="es-CL" dirty="0"/>
              <a:t>de 1 hora</a:t>
            </a:r>
          </a:p>
        </p:txBody>
      </p:sp>
      <p:sp>
        <p:nvSpPr>
          <p:cNvPr id="18" name="Marcador de contenido 16"/>
          <p:cNvSpPr txBox="1">
            <a:spLocks/>
          </p:cNvSpPr>
          <p:nvPr/>
        </p:nvSpPr>
        <p:spPr>
          <a:xfrm>
            <a:off x="1861184" y="4167636"/>
            <a:ext cx="9134856" cy="19527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b="1" dirty="0" smtClean="0"/>
              <a:t>Derivación y traslado:</a:t>
            </a:r>
            <a:endParaRPr lang="es-CL" b="1" dirty="0"/>
          </a:p>
          <a:p>
            <a:r>
              <a:rPr lang="es-CL" dirty="0"/>
              <a:t>Sólo si cuadro clínico se complica, SERVICIO DE URGENCIA O MEDICO PARTICULAR </a:t>
            </a:r>
          </a:p>
          <a:p>
            <a:r>
              <a:rPr lang="es-CL" dirty="0"/>
              <a:t>Estudiante será trasladado a domicilio</a:t>
            </a:r>
          </a:p>
          <a:p>
            <a:endParaRPr lang="es-CL" dirty="0"/>
          </a:p>
        </p:txBody>
      </p:sp>
      <p:sp>
        <p:nvSpPr>
          <p:cNvPr id="10" name="Elipse 9"/>
          <p:cNvSpPr/>
          <p:nvPr/>
        </p:nvSpPr>
        <p:spPr>
          <a:xfrm>
            <a:off x="9335409" y="78910"/>
            <a:ext cx="1557600" cy="15576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s-CL" sz="6000" b="1" dirty="0" smtClean="0"/>
              <a:t>C4</a:t>
            </a:r>
            <a:endParaRPr lang="es-CL" sz="6000" b="1" dirty="0"/>
          </a:p>
        </p:txBody>
      </p:sp>
    </p:spTree>
    <p:extLst>
      <p:ext uri="{BB962C8B-B14F-4D97-AF65-F5344CB8AC3E}">
        <p14:creationId xmlns:p14="http://schemas.microsoft.com/office/powerpoint/2010/main" val="38952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sp>
        <p:nvSpPr>
          <p:cNvPr id="17" name="Marcador de contenido 16"/>
          <p:cNvSpPr>
            <a:spLocks noGrp="1"/>
          </p:cNvSpPr>
          <p:nvPr>
            <p:ph idx="1"/>
          </p:nvPr>
        </p:nvSpPr>
        <p:spPr>
          <a:xfrm>
            <a:off x="1294769" y="1779071"/>
            <a:ext cx="9134856" cy="1952759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s-CL" dirty="0" smtClean="0"/>
              <a:t>Encargado del Traslado:</a:t>
            </a:r>
          </a:p>
          <a:p>
            <a:pPr lvl="1"/>
            <a:r>
              <a:rPr lang="es-CL" dirty="0" smtClean="0"/>
              <a:t>APODERADO</a:t>
            </a:r>
            <a:endParaRPr lang="es-CL" dirty="0"/>
          </a:p>
        </p:txBody>
      </p:sp>
      <p:sp>
        <p:nvSpPr>
          <p:cNvPr id="10" name="Elipse 9"/>
          <p:cNvSpPr/>
          <p:nvPr/>
        </p:nvSpPr>
        <p:spPr>
          <a:xfrm>
            <a:off x="9335409" y="78910"/>
            <a:ext cx="1557600" cy="15576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es-CL" sz="6000" b="1" dirty="0" smtClean="0"/>
              <a:t>C4</a:t>
            </a:r>
            <a:endParaRPr lang="es-CL" sz="6000" b="1" dirty="0"/>
          </a:p>
        </p:txBody>
      </p:sp>
    </p:spTree>
    <p:extLst>
      <p:ext uri="{BB962C8B-B14F-4D97-AF65-F5344CB8AC3E}">
        <p14:creationId xmlns:p14="http://schemas.microsoft.com/office/powerpoint/2010/main" val="11263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sp>
        <p:nvSpPr>
          <p:cNvPr id="17" name="Marcador de contenido 16"/>
          <p:cNvSpPr>
            <a:spLocks noGrp="1"/>
          </p:cNvSpPr>
          <p:nvPr>
            <p:ph idx="1"/>
          </p:nvPr>
        </p:nvSpPr>
        <p:spPr>
          <a:xfrm>
            <a:off x="1294769" y="1779071"/>
            <a:ext cx="9134856" cy="1952759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r>
              <a:rPr lang="es-CL" b="1" dirty="0" smtClean="0"/>
              <a:t>DESCRIPCIÓN:</a:t>
            </a:r>
          </a:p>
          <a:p>
            <a:r>
              <a:rPr lang="es-CL" dirty="0"/>
              <a:t>Situaciones de urgencia, donde el estudiante presenta una condición que no implica un riesgo inmediato para su vida. </a:t>
            </a:r>
          </a:p>
          <a:p>
            <a:r>
              <a:rPr lang="es-CL" dirty="0"/>
              <a:t>Deberá ser derivado al servicio de urgencia durante el transcurso de las horas, en compañía de su apoderado. </a:t>
            </a:r>
          </a:p>
          <a:p>
            <a:endParaRPr lang="es-CL" dirty="0"/>
          </a:p>
        </p:txBody>
      </p:sp>
      <p:sp>
        <p:nvSpPr>
          <p:cNvPr id="18" name="Marcador de contenido 16"/>
          <p:cNvSpPr txBox="1">
            <a:spLocks/>
          </p:cNvSpPr>
          <p:nvPr/>
        </p:nvSpPr>
        <p:spPr>
          <a:xfrm>
            <a:off x="746975" y="4167636"/>
            <a:ext cx="10249065" cy="238771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b="1" dirty="0" smtClean="0"/>
              <a:t>Patologías:</a:t>
            </a:r>
          </a:p>
          <a:p>
            <a:r>
              <a:rPr lang="es-CL" dirty="0"/>
              <a:t>Contusiones con aumento de volumen o deformidad, sospecha de esguince o luxación con dolor EVA menor a 5/10 que cede a la inmovilización, Contusión craneana sin compromiso neurológico,</a:t>
            </a:r>
          </a:p>
          <a:p>
            <a:r>
              <a:rPr lang="es-CL" dirty="0"/>
              <a:t>Abdomen agudo, sospecha de infección urinaria, fiebre recurrente.  </a:t>
            </a:r>
          </a:p>
          <a:p>
            <a:r>
              <a:rPr lang="es-CL" dirty="0"/>
              <a:t>Descompensación de paciente cónico.</a:t>
            </a:r>
          </a:p>
          <a:p>
            <a:r>
              <a:rPr lang="es-CL" dirty="0"/>
              <a:t>Sospecha de Abuso.</a:t>
            </a:r>
          </a:p>
          <a:p>
            <a:endParaRPr lang="es-CL" dirty="0"/>
          </a:p>
        </p:txBody>
      </p:sp>
      <p:grpSp>
        <p:nvGrpSpPr>
          <p:cNvPr id="7" name="Grupo 6"/>
          <p:cNvGrpSpPr/>
          <p:nvPr/>
        </p:nvGrpSpPr>
        <p:grpSpPr>
          <a:xfrm>
            <a:off x="9438440" y="36138"/>
            <a:ext cx="1557600" cy="1557600"/>
            <a:chOff x="5306869" y="3603506"/>
            <a:chExt cx="1557600" cy="1557600"/>
          </a:xfrm>
        </p:grpSpPr>
        <p:sp>
          <p:nvSpPr>
            <p:cNvPr id="8" name="Elipse 7"/>
            <p:cNvSpPr/>
            <p:nvPr/>
          </p:nvSpPr>
          <p:spPr>
            <a:xfrm>
              <a:off x="5306869" y="3603506"/>
              <a:ext cx="1557600" cy="15576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Elipse 4"/>
            <p:cNvSpPr/>
            <p:nvPr/>
          </p:nvSpPr>
          <p:spPr>
            <a:xfrm>
              <a:off x="5534974" y="3831611"/>
              <a:ext cx="1101390" cy="11013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6300" kern="1200" dirty="0" smtClean="0"/>
                <a:t>C3</a:t>
              </a:r>
              <a:endParaRPr lang="es-CL" sz="63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258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243682" cy="3507549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endParaRPr lang="es-ES" sz="6000" b="0" i="0" noProof="1">
              <a:solidFill>
                <a:schemeClr val="tx1"/>
              </a:solidFill>
              <a:ea typeface="+mj-ea"/>
              <a:cs typeface="+mj-cs"/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0412723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99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18923F9-024E-435C-BDFF-04E8BE0D14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CF86CDF-1FE6-4A6C-9FF2-E2306FC52C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AD1205A-09CC-418A-ACBB-77CF5B4EF1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608E586-D147-42F2-BF47-4EB2BE2D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93BACAB-1732-4231-8FC9-5180F99398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sp>
        <p:nvSpPr>
          <p:cNvPr id="18" name="Marcador de contenido 16"/>
          <p:cNvSpPr txBox="1">
            <a:spLocks/>
          </p:cNvSpPr>
          <p:nvPr/>
        </p:nvSpPr>
        <p:spPr>
          <a:xfrm>
            <a:off x="1449290" y="2189409"/>
            <a:ext cx="9283150" cy="31939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b="1" dirty="0" smtClean="0"/>
              <a:t>Tiempo:</a:t>
            </a:r>
          </a:p>
          <a:p>
            <a:r>
              <a:rPr lang="es-CL" dirty="0"/>
              <a:t>Tiempo de espera para trasladar: de 30 minutos a 1 hora </a:t>
            </a:r>
            <a:r>
              <a:rPr lang="es-CL" dirty="0" smtClean="0"/>
              <a:t>aproximado</a:t>
            </a:r>
          </a:p>
          <a:p>
            <a:r>
              <a:rPr lang="es-CL" b="1" dirty="0"/>
              <a:t>SERVICIO DE URGENCIA O MEDICO </a:t>
            </a:r>
            <a:r>
              <a:rPr lang="es-CL" b="1" dirty="0" smtClean="0"/>
              <a:t>PARTICULAR</a:t>
            </a:r>
            <a:endParaRPr lang="es-CL" dirty="0"/>
          </a:p>
          <a:p>
            <a:r>
              <a:rPr lang="es-CL" dirty="0"/>
              <a:t>Traslado del estudiante con apoderado en móvil particular de este o  Ambulancia de Clínica Privada (por convenio escolar</a:t>
            </a:r>
            <a:r>
              <a:rPr lang="es-CL" dirty="0" smtClean="0"/>
              <a:t>)</a:t>
            </a:r>
          </a:p>
          <a:p>
            <a:r>
              <a:rPr lang="es-CL" b="1" dirty="0" smtClean="0"/>
              <a:t>Responsable del Traslado: </a:t>
            </a:r>
            <a:r>
              <a:rPr lang="es-CL" dirty="0" smtClean="0"/>
              <a:t>Apoderados</a:t>
            </a:r>
          </a:p>
          <a:p>
            <a:endParaRPr lang="es-CL" dirty="0"/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</p:txBody>
      </p:sp>
      <p:grpSp>
        <p:nvGrpSpPr>
          <p:cNvPr id="7" name="Grupo 6"/>
          <p:cNvGrpSpPr/>
          <p:nvPr/>
        </p:nvGrpSpPr>
        <p:grpSpPr>
          <a:xfrm>
            <a:off x="9438440" y="36138"/>
            <a:ext cx="1557600" cy="1557600"/>
            <a:chOff x="5306869" y="3603506"/>
            <a:chExt cx="1557600" cy="1557600"/>
          </a:xfrm>
        </p:grpSpPr>
        <p:sp>
          <p:nvSpPr>
            <p:cNvPr id="8" name="Elipse 7"/>
            <p:cNvSpPr/>
            <p:nvPr/>
          </p:nvSpPr>
          <p:spPr>
            <a:xfrm>
              <a:off x="5306869" y="3603506"/>
              <a:ext cx="1557600" cy="15576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Elipse 4"/>
            <p:cNvSpPr/>
            <p:nvPr/>
          </p:nvSpPr>
          <p:spPr>
            <a:xfrm>
              <a:off x="5534974" y="3831611"/>
              <a:ext cx="1101390" cy="11013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6300" kern="1200" dirty="0" smtClean="0"/>
                <a:t>C3</a:t>
              </a:r>
              <a:endParaRPr lang="es-CL" sz="63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2651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sp>
        <p:nvSpPr>
          <p:cNvPr id="17" name="Marcador de contenido 16"/>
          <p:cNvSpPr>
            <a:spLocks noGrp="1"/>
          </p:cNvSpPr>
          <p:nvPr>
            <p:ph idx="1"/>
          </p:nvPr>
        </p:nvSpPr>
        <p:spPr>
          <a:xfrm>
            <a:off x="1294769" y="1779071"/>
            <a:ext cx="9134856" cy="1952759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s-CL" b="1" dirty="0" smtClean="0"/>
              <a:t>DESCRIPCIÓN:</a:t>
            </a:r>
          </a:p>
          <a:p>
            <a:r>
              <a:rPr lang="es-CL" dirty="0"/>
              <a:t>Situación de emergencia, donde el estudiante debe ser derivado de forma rápida al servicio de urgencia, por causas graves locales  y que por lo general causan mucho dolor. Se considera también el  intento suicida </a:t>
            </a:r>
          </a:p>
        </p:txBody>
      </p:sp>
      <p:sp>
        <p:nvSpPr>
          <p:cNvPr id="18" name="Marcador de contenido 16"/>
          <p:cNvSpPr txBox="1">
            <a:spLocks/>
          </p:cNvSpPr>
          <p:nvPr/>
        </p:nvSpPr>
        <p:spPr>
          <a:xfrm>
            <a:off x="1861184" y="4167636"/>
            <a:ext cx="9134856" cy="19527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b="1" dirty="0" smtClean="0"/>
              <a:t>Patología:</a:t>
            </a:r>
          </a:p>
          <a:p>
            <a:r>
              <a:rPr lang="es-CL" dirty="0"/>
              <a:t>Sospecha de Fractura o luxación con impotencia funcional y </a:t>
            </a:r>
            <a:r>
              <a:rPr lang="es-CL" b="1" dirty="0"/>
              <a:t>dolor EVA mayor a 5 /10 que</a:t>
            </a:r>
            <a:r>
              <a:rPr lang="es-CL" dirty="0"/>
              <a:t> no cede con la inmovilización, trauma ocular</a:t>
            </a:r>
            <a:r>
              <a:rPr lang="es-CL" b="1" dirty="0"/>
              <a:t>, </a:t>
            </a:r>
            <a:r>
              <a:rPr lang="es-CL" dirty="0"/>
              <a:t>Contusión abdominal, heridas que requieren sutura, Intento o ideación suicida. 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9154511" y="78910"/>
            <a:ext cx="1557600" cy="1557600"/>
            <a:chOff x="6025123" y="1377143"/>
            <a:chExt cx="1557600" cy="1557600"/>
          </a:xfrm>
        </p:grpSpPr>
        <p:sp>
          <p:nvSpPr>
            <p:cNvPr id="11" name="Elipse 10"/>
            <p:cNvSpPr/>
            <p:nvPr/>
          </p:nvSpPr>
          <p:spPr>
            <a:xfrm>
              <a:off x="6025123" y="1377143"/>
              <a:ext cx="1557600" cy="15576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Elipse 4"/>
            <p:cNvSpPr/>
            <p:nvPr/>
          </p:nvSpPr>
          <p:spPr>
            <a:xfrm>
              <a:off x="6258363" y="1605248"/>
              <a:ext cx="1101390" cy="11013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6300" b="1" kern="1200" dirty="0" smtClean="0"/>
                <a:t>C2</a:t>
              </a:r>
              <a:endParaRPr lang="es-CL" sz="63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0542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sp>
        <p:nvSpPr>
          <p:cNvPr id="17" name="Marcador de contenido 16"/>
          <p:cNvSpPr>
            <a:spLocks noGrp="1"/>
          </p:cNvSpPr>
          <p:nvPr>
            <p:ph idx="1"/>
          </p:nvPr>
        </p:nvSpPr>
        <p:spPr>
          <a:xfrm>
            <a:off x="1110751" y="1674594"/>
            <a:ext cx="9134856" cy="655036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s-CL" b="1" dirty="0" smtClean="0"/>
              <a:t>Tiempo </a:t>
            </a:r>
            <a:r>
              <a:rPr lang="es-CL" b="1" dirty="0"/>
              <a:t>de espera para trasladar: Lo antes posible (de 10 a 30 </a:t>
            </a:r>
            <a:r>
              <a:rPr lang="es-CL" b="1" dirty="0" smtClean="0"/>
              <a:t>minutos</a:t>
            </a:r>
          </a:p>
        </p:txBody>
      </p:sp>
      <p:sp>
        <p:nvSpPr>
          <p:cNvPr id="18" name="Marcador de contenido 16"/>
          <p:cNvSpPr txBox="1">
            <a:spLocks/>
          </p:cNvSpPr>
          <p:nvPr/>
        </p:nvSpPr>
        <p:spPr>
          <a:xfrm>
            <a:off x="1577255" y="2763840"/>
            <a:ext cx="9134856" cy="130611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s-CL" b="1" dirty="0" smtClean="0"/>
              <a:t> Traslado: SERVICIO </a:t>
            </a:r>
            <a:r>
              <a:rPr lang="es-CL" b="1" dirty="0"/>
              <a:t>DE URGENCIA </a:t>
            </a:r>
          </a:p>
          <a:p>
            <a:r>
              <a:rPr lang="es-CL" b="1" dirty="0"/>
              <a:t>Traslado en ambulancia SAMU o Ambulancia de Clínica Privada (por convenio escolar) En ausencia de estos y en caso de no tener riesgo de lesión en la región cervical, podrá ser trasladado en taxi u otro móvil particular</a:t>
            </a:r>
            <a:r>
              <a:rPr lang="es-CL" b="1" dirty="0" smtClean="0"/>
              <a:t>  </a:t>
            </a:r>
            <a:endParaRPr lang="es-CL" dirty="0"/>
          </a:p>
        </p:txBody>
      </p:sp>
      <p:grpSp>
        <p:nvGrpSpPr>
          <p:cNvPr id="10" name="Grupo 9"/>
          <p:cNvGrpSpPr/>
          <p:nvPr/>
        </p:nvGrpSpPr>
        <p:grpSpPr>
          <a:xfrm>
            <a:off x="9154511" y="78910"/>
            <a:ext cx="1557600" cy="1557600"/>
            <a:chOff x="6025123" y="1377143"/>
            <a:chExt cx="1557600" cy="1557600"/>
          </a:xfrm>
        </p:grpSpPr>
        <p:sp>
          <p:nvSpPr>
            <p:cNvPr id="11" name="Elipse 10"/>
            <p:cNvSpPr/>
            <p:nvPr/>
          </p:nvSpPr>
          <p:spPr>
            <a:xfrm>
              <a:off x="6025123" y="1377143"/>
              <a:ext cx="1557600" cy="15576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Elipse 4"/>
            <p:cNvSpPr/>
            <p:nvPr/>
          </p:nvSpPr>
          <p:spPr>
            <a:xfrm>
              <a:off x="6258363" y="1605248"/>
              <a:ext cx="1101390" cy="11013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6300" b="1" kern="1200" dirty="0" smtClean="0"/>
                <a:t>C2</a:t>
              </a:r>
              <a:endParaRPr lang="es-CL" sz="6300" b="1" kern="1200" dirty="0"/>
            </a:p>
          </p:txBody>
        </p:sp>
      </p:grpSp>
      <p:sp>
        <p:nvSpPr>
          <p:cNvPr id="9" name="Marcador de contenido 16"/>
          <p:cNvSpPr txBox="1">
            <a:spLocks/>
          </p:cNvSpPr>
          <p:nvPr/>
        </p:nvSpPr>
        <p:spPr>
          <a:xfrm>
            <a:off x="1110751" y="4388250"/>
            <a:ext cx="9134856" cy="19527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b="1" dirty="0" smtClean="0"/>
              <a:t>Responsable del Traslado</a:t>
            </a:r>
          </a:p>
          <a:p>
            <a:r>
              <a:rPr lang="es-CL" b="1" dirty="0" smtClean="0"/>
              <a:t>Personal </a:t>
            </a:r>
            <a:r>
              <a:rPr lang="es-CL" b="1" dirty="0"/>
              <a:t>del SAMU,   Personal de Ambulancia de Clínica Privada, en compañía del Personal de Enfermería, docente o Apoderado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13109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grpSp>
        <p:nvGrpSpPr>
          <p:cNvPr id="10" name="Grupo 9"/>
          <p:cNvGrpSpPr/>
          <p:nvPr/>
        </p:nvGrpSpPr>
        <p:grpSpPr>
          <a:xfrm>
            <a:off x="9438440" y="78910"/>
            <a:ext cx="1557600" cy="1557600"/>
            <a:chOff x="4136401" y="1175"/>
            <a:chExt cx="1557600" cy="1557600"/>
          </a:xfrm>
        </p:grpSpPr>
        <p:sp>
          <p:nvSpPr>
            <p:cNvPr id="11" name="Elipse 10"/>
            <p:cNvSpPr/>
            <p:nvPr/>
          </p:nvSpPr>
          <p:spPr>
            <a:xfrm>
              <a:off x="4136401" y="1175"/>
              <a:ext cx="1557600" cy="15576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Elipse 4"/>
            <p:cNvSpPr/>
            <p:nvPr/>
          </p:nvSpPr>
          <p:spPr>
            <a:xfrm>
              <a:off x="4364506" y="229280"/>
              <a:ext cx="1101390" cy="11013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6300" b="1" kern="1200" dirty="0" smtClean="0"/>
                <a:t>C1</a:t>
              </a:r>
              <a:endParaRPr lang="es-CL" sz="6300" b="1" kern="1200" dirty="0"/>
            </a:p>
          </p:txBody>
        </p:sp>
      </p:grpSp>
      <p:sp>
        <p:nvSpPr>
          <p:cNvPr id="17" name="Marcador de contenido 16"/>
          <p:cNvSpPr>
            <a:spLocks noGrp="1"/>
          </p:cNvSpPr>
          <p:nvPr>
            <p:ph idx="1"/>
          </p:nvPr>
        </p:nvSpPr>
        <p:spPr>
          <a:xfrm>
            <a:off x="1294769" y="1779071"/>
            <a:ext cx="9134856" cy="1952759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r>
              <a:rPr lang="es-CL" b="1" dirty="0" smtClean="0"/>
              <a:t>DESCRIPCIÓN:</a:t>
            </a:r>
          </a:p>
          <a:p>
            <a:r>
              <a:rPr lang="es-CL" dirty="0" smtClean="0"/>
              <a:t>Situaciones </a:t>
            </a:r>
            <a:r>
              <a:rPr lang="es-CL" dirty="0"/>
              <a:t>de emergencia vital, donde el estudiante presenta riesgo de su vida y cuya intervención depende radicalmente del tiempo. </a:t>
            </a:r>
          </a:p>
          <a:p>
            <a:r>
              <a:rPr lang="es-CL" dirty="0"/>
              <a:t>Son pacientes con signos vitales alterados, compromiso de conciencia, dificultad respiratoria o compromiso hemodinámico. </a:t>
            </a:r>
          </a:p>
          <a:p>
            <a:endParaRPr lang="es-CL" dirty="0"/>
          </a:p>
        </p:txBody>
      </p:sp>
      <p:sp>
        <p:nvSpPr>
          <p:cNvPr id="18" name="Marcador de contenido 16"/>
          <p:cNvSpPr txBox="1">
            <a:spLocks/>
          </p:cNvSpPr>
          <p:nvPr/>
        </p:nvSpPr>
        <p:spPr>
          <a:xfrm>
            <a:off x="1861184" y="4167636"/>
            <a:ext cx="9134856" cy="19527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b="1" dirty="0" smtClean="0"/>
              <a:t>Patología: </a:t>
            </a:r>
            <a:r>
              <a:rPr lang="es-CL" dirty="0" smtClean="0"/>
              <a:t>Paro Cardiorrespiratorio, Shock </a:t>
            </a:r>
            <a:r>
              <a:rPr lang="es-CL" dirty="0" err="1"/>
              <a:t>hipovolemico</a:t>
            </a:r>
            <a:r>
              <a:rPr lang="es-CL" dirty="0"/>
              <a:t> o  </a:t>
            </a:r>
            <a:r>
              <a:rPr lang="es-CL" dirty="0" err="1"/>
              <a:t>Anafilactico</a:t>
            </a:r>
            <a:r>
              <a:rPr lang="es-CL" dirty="0"/>
              <a:t>, Status convulsivo, Crisis asmática , Traumatismo </a:t>
            </a:r>
            <a:r>
              <a:rPr lang="es-CL" dirty="0" smtClean="0"/>
              <a:t>Encéfalo </a:t>
            </a:r>
            <a:r>
              <a:rPr lang="es-CL" dirty="0"/>
              <a:t>Craneano con compromiso de conciencia,  caídas de altura, Politraumatismo, Dificultad respiratoria con apnea (u SBO MAYOR A 7 Descompensación metabólica (hipo e Hiperglicemia), Intoxicaciones, heridas cortantes o penetrantes profundas, quemaduras extensas o que comprometen zonas especiales, hipertermia (mayor a </a:t>
            </a:r>
            <a:r>
              <a:rPr lang="es-CL" dirty="0" smtClean="0"/>
              <a:t>39,5°C)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4281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grpSp>
        <p:nvGrpSpPr>
          <p:cNvPr id="10" name="Grupo 9"/>
          <p:cNvGrpSpPr/>
          <p:nvPr/>
        </p:nvGrpSpPr>
        <p:grpSpPr>
          <a:xfrm>
            <a:off x="9438440" y="78910"/>
            <a:ext cx="1557600" cy="1557600"/>
            <a:chOff x="4136401" y="1175"/>
            <a:chExt cx="1557600" cy="1557600"/>
          </a:xfrm>
        </p:grpSpPr>
        <p:sp>
          <p:nvSpPr>
            <p:cNvPr id="11" name="Elipse 10"/>
            <p:cNvSpPr/>
            <p:nvPr/>
          </p:nvSpPr>
          <p:spPr>
            <a:xfrm>
              <a:off x="4136401" y="1175"/>
              <a:ext cx="1557600" cy="15576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Elipse 4"/>
            <p:cNvSpPr/>
            <p:nvPr/>
          </p:nvSpPr>
          <p:spPr>
            <a:xfrm>
              <a:off x="4364506" y="229280"/>
              <a:ext cx="1101390" cy="11013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6300" b="1" kern="1200" dirty="0" smtClean="0"/>
                <a:t>C1</a:t>
              </a:r>
              <a:endParaRPr lang="es-CL" sz="6300" b="1" kern="1200" dirty="0"/>
            </a:p>
          </p:txBody>
        </p:sp>
      </p:grpSp>
      <p:sp>
        <p:nvSpPr>
          <p:cNvPr id="17" name="Marcador de contenido 16"/>
          <p:cNvSpPr>
            <a:spLocks noGrp="1"/>
          </p:cNvSpPr>
          <p:nvPr>
            <p:ph idx="1"/>
          </p:nvPr>
        </p:nvSpPr>
        <p:spPr>
          <a:xfrm>
            <a:off x="1294769" y="1779071"/>
            <a:ext cx="9134856" cy="1492163"/>
          </a:xfrm>
          <a:solidFill>
            <a:schemeClr val="bg2"/>
          </a:solidFill>
        </p:spPr>
        <p:txBody>
          <a:bodyPr>
            <a:normAutofit fontScale="62500" lnSpcReduction="20000"/>
          </a:bodyPr>
          <a:lstStyle/>
          <a:p>
            <a:r>
              <a:rPr lang="es-CL" sz="3300" b="1" dirty="0" smtClean="0"/>
              <a:t>Tiempo:</a:t>
            </a:r>
          </a:p>
          <a:p>
            <a:r>
              <a:rPr lang="es-CL" sz="3300" dirty="0" smtClean="0"/>
              <a:t>Tiempo </a:t>
            </a:r>
            <a:r>
              <a:rPr lang="es-CL" sz="3300" dirty="0"/>
              <a:t>de acción inmediato (0 a 5 minutos)</a:t>
            </a:r>
          </a:p>
          <a:p>
            <a:r>
              <a:rPr lang="es-CL" sz="3300" dirty="0"/>
              <a:t>Tiempo de espera para trasladar: lo antes posible (máximo 10 minutos)</a:t>
            </a:r>
          </a:p>
          <a:p>
            <a:endParaRPr lang="es-CL" dirty="0"/>
          </a:p>
        </p:txBody>
      </p:sp>
      <p:sp>
        <p:nvSpPr>
          <p:cNvPr id="18" name="Marcador de contenido 16"/>
          <p:cNvSpPr txBox="1">
            <a:spLocks/>
          </p:cNvSpPr>
          <p:nvPr/>
        </p:nvSpPr>
        <p:spPr>
          <a:xfrm>
            <a:off x="1861184" y="4167636"/>
            <a:ext cx="9134856" cy="19527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b="1" dirty="0" smtClean="0"/>
              <a:t>Traslado:</a:t>
            </a:r>
          </a:p>
          <a:p>
            <a:r>
              <a:rPr lang="es-CL" dirty="0" smtClean="0"/>
              <a:t>SERVICIO </a:t>
            </a:r>
            <a:r>
              <a:rPr lang="es-CL" dirty="0"/>
              <a:t>DE URGENCIA </a:t>
            </a:r>
          </a:p>
          <a:p>
            <a:r>
              <a:rPr lang="es-CL" dirty="0"/>
              <a:t>Traslado en ambulancia SAMU o Ambulancia de Clínica Privada (por convenio escolar). En ausencia de estos y en caso de no estar en riesgo la región cervical del estudiante, podrá ser trasladado en taxi u otro móvil particular</a:t>
            </a:r>
          </a:p>
        </p:txBody>
      </p:sp>
    </p:spTree>
    <p:extLst>
      <p:ext uri="{BB962C8B-B14F-4D97-AF65-F5344CB8AC3E}">
        <p14:creationId xmlns:p14="http://schemas.microsoft.com/office/powerpoint/2010/main" val="21454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Elipse 4"/>
          <p:cNvSpPr/>
          <p:nvPr/>
        </p:nvSpPr>
        <p:spPr>
          <a:xfrm>
            <a:off x="9328235" y="307015"/>
            <a:ext cx="1101390" cy="11013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80010" tIns="80010" rIns="80010" bIns="80010" numCol="1" spcCol="1270" anchor="ctr" anchorCtr="0">
            <a:noAutofit/>
          </a:bodyPr>
          <a:lstStyle/>
          <a:p>
            <a:pPr lvl="0" algn="ctr" defTabSz="2800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CL" sz="6300" kern="1200" dirty="0"/>
          </a:p>
        </p:txBody>
      </p:sp>
      <p:grpSp>
        <p:nvGrpSpPr>
          <p:cNvPr id="10" name="Grupo 9"/>
          <p:cNvGrpSpPr/>
          <p:nvPr/>
        </p:nvGrpSpPr>
        <p:grpSpPr>
          <a:xfrm>
            <a:off x="9438440" y="78910"/>
            <a:ext cx="1557600" cy="1557600"/>
            <a:chOff x="4136401" y="1175"/>
            <a:chExt cx="1557600" cy="1557600"/>
          </a:xfrm>
        </p:grpSpPr>
        <p:sp>
          <p:nvSpPr>
            <p:cNvPr id="11" name="Elipse 10"/>
            <p:cNvSpPr/>
            <p:nvPr/>
          </p:nvSpPr>
          <p:spPr>
            <a:xfrm>
              <a:off x="4136401" y="1175"/>
              <a:ext cx="1557600" cy="15576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Elipse 4"/>
            <p:cNvSpPr/>
            <p:nvPr/>
          </p:nvSpPr>
          <p:spPr>
            <a:xfrm>
              <a:off x="4364506" y="229280"/>
              <a:ext cx="1101390" cy="11013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2800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6300" b="1" kern="1200" dirty="0" smtClean="0"/>
                <a:t>C1</a:t>
              </a:r>
              <a:endParaRPr lang="es-CL" sz="6300" b="1" kern="1200" dirty="0"/>
            </a:p>
          </p:txBody>
        </p:sp>
      </p:grpSp>
      <p:sp>
        <p:nvSpPr>
          <p:cNvPr id="18" name="Marcador de contenido 16"/>
          <p:cNvSpPr txBox="1">
            <a:spLocks/>
          </p:cNvSpPr>
          <p:nvPr/>
        </p:nvSpPr>
        <p:spPr>
          <a:xfrm>
            <a:off x="744074" y="1810076"/>
            <a:ext cx="9134856" cy="19527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b="1" dirty="0" smtClean="0"/>
              <a:t>Responsable del traslado </a:t>
            </a:r>
          </a:p>
          <a:p>
            <a:r>
              <a:rPr lang="es-CL" dirty="0" smtClean="0"/>
              <a:t>Personal </a:t>
            </a:r>
            <a:r>
              <a:rPr lang="es-CL" dirty="0"/>
              <a:t>del SAMU, Personal de Ambulancia de Clínica Privada, en compañía del Personal de Enfermería, docente o Apoderado</a:t>
            </a:r>
          </a:p>
        </p:txBody>
      </p:sp>
    </p:spTree>
    <p:extLst>
      <p:ext uri="{BB962C8B-B14F-4D97-AF65-F5344CB8AC3E}">
        <p14:creationId xmlns:p14="http://schemas.microsoft.com/office/powerpoint/2010/main" val="402667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8589" t="22843" r="23901" b="9903"/>
          <a:stretch/>
        </p:blipFill>
        <p:spPr>
          <a:xfrm>
            <a:off x="1524000" y="379873"/>
            <a:ext cx="8834907" cy="580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es-ES" sz="6000" b="0" i="0" noProof="1" smtClean="0">
                <a:solidFill>
                  <a:schemeClr val="tx1"/>
                </a:solidFill>
                <a:ea typeface="+mj-ea"/>
                <a:cs typeface="+mj-cs"/>
              </a:rPr>
              <a:t>¡Gracias por su atención!</a:t>
            </a:r>
            <a:endParaRPr lang="es-ES" sz="6000" b="0" i="0" noProof="1">
              <a:solidFill>
                <a:schemeClr val="tx1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8717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42" y="321971"/>
            <a:ext cx="7470450" cy="497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5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18" y="533667"/>
            <a:ext cx="8683911" cy="564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71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Título"/>
          <p:cNvSpPr>
            <a:spLocks noGrp="1"/>
          </p:cNvSpPr>
          <p:nvPr>
            <p:ph type="title"/>
          </p:nvPr>
        </p:nvSpPr>
        <p:spPr>
          <a:xfrm>
            <a:off x="1529698" y="2328926"/>
            <a:ext cx="9133730" cy="1233424"/>
          </a:xfrm>
        </p:spPr>
        <p:txBody>
          <a:bodyPr>
            <a:noAutofit/>
          </a:bodyPr>
          <a:lstStyle/>
          <a:p>
            <a:pPr algn="ctr"/>
            <a:r>
              <a:rPr lang="es-CL" sz="4800" b="1" dirty="0" smtClean="0">
                <a:solidFill>
                  <a:srgbClr val="FF0000"/>
                </a:solidFill>
              </a:rPr>
              <a:t>¿ Cómo gestionan sus Urgencias Escolares?</a:t>
            </a:r>
          </a:p>
        </p:txBody>
      </p:sp>
    </p:spTree>
    <p:extLst>
      <p:ext uri="{BB962C8B-B14F-4D97-AF65-F5344CB8AC3E}">
        <p14:creationId xmlns:p14="http://schemas.microsoft.com/office/powerpoint/2010/main" val="424203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 smtClean="0"/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1022211"/>
              </p:ext>
            </p:extLst>
          </p:nvPr>
        </p:nvGraphicFramePr>
        <p:xfrm>
          <a:off x="412124" y="669701"/>
          <a:ext cx="11088709" cy="5679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154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990ED8-1034-484C-8A8D-CC72C25D30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8F07682-9ABF-4633-B57B-5270127EF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0F272C-7A08-4C3B-A897-7E40285EDF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58A36FF-C52E-444E-81BE-0466E3A77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E0A77A5-E334-4170-A67B-432E7FE1CA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0D8D918-FEBD-4887-87CE-00DD30E643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7A73DD4-4EFF-458D-BCBE-DA26577095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336620-B8B2-4EC6-A931-AC5361B483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D716EA6-6C4A-435F-8F01-277A47D599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Clasificación según normas nacionales e internacionales</a:t>
            </a:r>
            <a:endParaRPr lang="es-CL" dirty="0" smtClean="0"/>
          </a:p>
        </p:txBody>
      </p:sp>
      <p:sp>
        <p:nvSpPr>
          <p:cNvPr id="6656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i="1" dirty="0"/>
              <a:t>Emergencia: </a:t>
            </a:r>
            <a:r>
              <a:rPr lang="es-CL" dirty="0"/>
              <a:t>Situación de inicio o aparición brusca de </a:t>
            </a:r>
            <a:r>
              <a:rPr lang="es-CL" i="1" dirty="0"/>
              <a:t>riesgo vital o peligro inmediato real o potencial </a:t>
            </a:r>
            <a:r>
              <a:rPr lang="es-CL" dirty="0"/>
              <a:t>para la vida con efecto de secuelas graves permanentes si no recibe atención calificada de </a:t>
            </a:r>
            <a:r>
              <a:rPr lang="es-CL" b="1" dirty="0"/>
              <a:t>inmediato</a:t>
            </a:r>
            <a:r>
              <a:rPr lang="es-CL" dirty="0"/>
              <a:t>. En esta categoría se incluye </a:t>
            </a:r>
            <a:r>
              <a:rPr lang="es-CL" b="1" dirty="0"/>
              <a:t>C1 y C2</a:t>
            </a:r>
            <a:r>
              <a:rPr lang="es-CL" dirty="0" smtClean="0"/>
              <a:t>.</a:t>
            </a:r>
          </a:p>
          <a:p>
            <a:endParaRPr lang="es-CL" dirty="0"/>
          </a:p>
          <a:p>
            <a:r>
              <a:rPr lang="es-CL" dirty="0" smtClean="0"/>
              <a:t> </a:t>
            </a:r>
            <a:r>
              <a:rPr lang="es-CL" b="1" i="1" dirty="0"/>
              <a:t>Urgencia: </a:t>
            </a:r>
            <a:r>
              <a:rPr lang="es-CL" dirty="0"/>
              <a:t>Toda situación clínica capaz de generar deterioro, peligro o riesgo para la salud o la vida en función del tiempo transcurrido (</a:t>
            </a:r>
            <a:r>
              <a:rPr lang="es-CL" b="1" dirty="0"/>
              <a:t>horas</a:t>
            </a:r>
            <a:r>
              <a:rPr lang="es-CL" dirty="0"/>
              <a:t>) entre su aparición, la asistencia médica y la instalación de un tratamiento efectivo. En esta categoría incluye </a:t>
            </a:r>
            <a:r>
              <a:rPr lang="es-CL" b="1" dirty="0"/>
              <a:t>C3 y C4</a:t>
            </a:r>
            <a:r>
              <a:rPr lang="es-CL" dirty="0"/>
              <a:t>. </a:t>
            </a:r>
            <a:endParaRPr lang="es-CL" dirty="0" smtClean="0"/>
          </a:p>
        </p:txBody>
      </p:sp>
    </p:spTree>
    <p:extLst>
      <p:ext uri="{BB962C8B-B14F-4D97-AF65-F5344CB8AC3E}">
        <p14:creationId xmlns:p14="http://schemas.microsoft.com/office/powerpoint/2010/main" val="380152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6828" y="249327"/>
            <a:ext cx="7346481" cy="3507549"/>
          </a:xfrm>
        </p:spPr>
        <p:txBody>
          <a:bodyPr/>
          <a:lstStyle/>
          <a:p>
            <a:r>
              <a:rPr lang="es-CL" dirty="0" smtClean="0"/>
              <a:t>Propuesta de Categorización de Urgencias Escolares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4193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 Por que sería necesario incorporar un sistema de categorización de Urgencias Escolar?</a:t>
            </a:r>
          </a:p>
        </p:txBody>
      </p:sp>
      <p:graphicFrame>
        <p:nvGraphicFramePr>
          <p:cNvPr id="3" name="Marcador de contenido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8426197"/>
              </p:ext>
            </p:extLst>
          </p:nvPr>
        </p:nvGraphicFramePr>
        <p:xfrm>
          <a:off x="875763" y="1485900"/>
          <a:ext cx="9787475" cy="4824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635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2371BAC-C785-4347-86C4-45175B3AEE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F249D31-D8A7-4BCD-BABE-C9B5C71460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F2BB098-D98D-45B6-81DD-0416016EAC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962CB65-7A9E-4968-88FC-781256B218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D33D683-8C3E-4AB0-9B81-97692817C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F3338BF-466D-4952-99F6-1E4C942D2A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Back to School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DE4BEE2-1A4B-4E4D-9195-085BD14905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vuelta al cole para escuela primaria (pantalla panorámica)</Template>
  <TotalTime>0</TotalTime>
  <Words>1110</Words>
  <Application>Microsoft Office PowerPoint</Application>
  <PresentationFormat>Panorámica</PresentationFormat>
  <Paragraphs>120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0" baseType="lpstr">
      <vt:lpstr>Arial</vt:lpstr>
      <vt:lpstr>Cambria</vt:lpstr>
      <vt:lpstr>Back to School 16x9</vt:lpstr>
      <vt:lpstr>Propuesta de categorización para Urgencias Escolares</vt:lpstr>
      <vt:lpstr>Presentación de PowerPoint</vt:lpstr>
      <vt:lpstr>Presentación de PowerPoint</vt:lpstr>
      <vt:lpstr>Presentación de PowerPoint</vt:lpstr>
      <vt:lpstr>¿ Cómo gestionan sus Urgencias Escolares?</vt:lpstr>
      <vt:lpstr>Presentación de PowerPoint</vt:lpstr>
      <vt:lpstr>Clasificación según normas nacionales e internacionales</vt:lpstr>
      <vt:lpstr>Propuesta de Categorización de Urgencias Escolares </vt:lpstr>
      <vt:lpstr>¿ Por que sería necesario incorporar un sistema de categorización de Urgencias Escolar?</vt:lpstr>
      <vt:lpstr>Investigación FONIS</vt:lpstr>
      <vt:lpstr>Investigación FONIS</vt:lpstr>
      <vt:lpstr>Categorización de Urgencias Escolares y Derivación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¡Gracias por su atención!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2014-04-21T02:40:06Z</dcterms:created>
  <dcterms:modified xsi:type="dcterms:W3CDTF">2014-06-10T23:14:23Z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TC028952709991</vt:lpwstr>
  </property>
</Properties>
</file>