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71"/>
  </p:notesMasterIdLst>
  <p:sldIdLst>
    <p:sldId id="326" r:id="rId2"/>
    <p:sldId id="258" r:id="rId3"/>
    <p:sldId id="256" r:id="rId4"/>
    <p:sldId id="308" r:id="rId5"/>
    <p:sldId id="270" r:id="rId6"/>
    <p:sldId id="259" r:id="rId7"/>
    <p:sldId id="309" r:id="rId8"/>
    <p:sldId id="272" r:id="rId9"/>
    <p:sldId id="271" r:id="rId10"/>
    <p:sldId id="310" r:id="rId11"/>
    <p:sldId id="260" r:id="rId12"/>
    <p:sldId id="261" r:id="rId13"/>
    <p:sldId id="262" r:id="rId14"/>
    <p:sldId id="264" r:id="rId15"/>
    <p:sldId id="263" r:id="rId16"/>
    <p:sldId id="307" r:id="rId17"/>
    <p:sldId id="265" r:id="rId18"/>
    <p:sldId id="313" r:id="rId19"/>
    <p:sldId id="314" r:id="rId20"/>
    <p:sldId id="315" r:id="rId21"/>
    <p:sldId id="327" r:id="rId22"/>
    <p:sldId id="273" r:id="rId23"/>
    <p:sldId id="266" r:id="rId24"/>
    <p:sldId id="267" r:id="rId25"/>
    <p:sldId id="283" r:id="rId26"/>
    <p:sldId id="284" r:id="rId27"/>
    <p:sldId id="269" r:id="rId28"/>
    <p:sldId id="268" r:id="rId29"/>
    <p:sldId id="275" r:id="rId30"/>
    <p:sldId id="276" r:id="rId31"/>
    <p:sldId id="274" r:id="rId32"/>
    <p:sldId id="311" r:id="rId33"/>
    <p:sldId id="277" r:id="rId34"/>
    <p:sldId id="316" r:id="rId35"/>
    <p:sldId id="328" r:id="rId36"/>
    <p:sldId id="317" r:id="rId37"/>
    <p:sldId id="278" r:id="rId38"/>
    <p:sldId id="280" r:id="rId39"/>
    <p:sldId id="281" r:id="rId40"/>
    <p:sldId id="282" r:id="rId41"/>
    <p:sldId id="285" r:id="rId42"/>
    <p:sldId id="286" r:id="rId43"/>
    <p:sldId id="331" r:id="rId44"/>
    <p:sldId id="318" r:id="rId45"/>
    <p:sldId id="287" r:id="rId46"/>
    <p:sldId id="288" r:id="rId47"/>
    <p:sldId id="292" r:id="rId48"/>
    <p:sldId id="290" r:id="rId49"/>
    <p:sldId id="293" r:id="rId50"/>
    <p:sldId id="301" r:id="rId51"/>
    <p:sldId id="291" r:id="rId52"/>
    <p:sldId id="306" r:id="rId53"/>
    <p:sldId id="294" r:id="rId54"/>
    <p:sldId id="289" r:id="rId55"/>
    <p:sldId id="295" r:id="rId56"/>
    <p:sldId id="296" r:id="rId57"/>
    <p:sldId id="297" r:id="rId58"/>
    <p:sldId id="298" r:id="rId59"/>
    <p:sldId id="279" r:id="rId60"/>
    <p:sldId id="303" r:id="rId61"/>
    <p:sldId id="305" r:id="rId62"/>
    <p:sldId id="330" r:id="rId63"/>
    <p:sldId id="321" r:id="rId64"/>
    <p:sldId id="322" r:id="rId65"/>
    <p:sldId id="323" r:id="rId66"/>
    <p:sldId id="324" r:id="rId67"/>
    <p:sldId id="332" r:id="rId68"/>
    <p:sldId id="320" r:id="rId69"/>
    <p:sldId id="325" r:id="rId70"/>
  </p:sldIdLst>
  <p:sldSz cx="9144000" cy="6858000" type="screen4x3"/>
  <p:notesSz cx="7077075" cy="9363075"/>
  <p:defaultTextStyle>
    <a:defPPr>
      <a:defRPr lang="es-ES_tradnl"/>
    </a:defPPr>
    <a:lvl1pPr algn="r" rtl="0" eaLnBrk="0" fontAlgn="base" hangingPunct="0">
      <a:spcBef>
        <a:spcPct val="0"/>
      </a:spcBef>
      <a:spcAft>
        <a:spcPct val="0"/>
      </a:spcAft>
      <a:defRPr sz="2400" kern="1200">
        <a:solidFill>
          <a:schemeClr val="tx1"/>
        </a:solidFill>
        <a:latin typeface="Times" charset="0"/>
        <a:ea typeface="+mn-ea"/>
        <a:cs typeface="+mn-cs"/>
      </a:defRPr>
    </a:lvl1pPr>
    <a:lvl2pPr marL="457200" algn="r" rtl="0" eaLnBrk="0" fontAlgn="base" hangingPunct="0">
      <a:spcBef>
        <a:spcPct val="0"/>
      </a:spcBef>
      <a:spcAft>
        <a:spcPct val="0"/>
      </a:spcAft>
      <a:defRPr sz="2400" kern="1200">
        <a:solidFill>
          <a:schemeClr val="tx1"/>
        </a:solidFill>
        <a:latin typeface="Times" charset="0"/>
        <a:ea typeface="+mn-ea"/>
        <a:cs typeface="+mn-cs"/>
      </a:defRPr>
    </a:lvl2pPr>
    <a:lvl3pPr marL="914400" algn="r" rtl="0" eaLnBrk="0" fontAlgn="base" hangingPunct="0">
      <a:spcBef>
        <a:spcPct val="0"/>
      </a:spcBef>
      <a:spcAft>
        <a:spcPct val="0"/>
      </a:spcAft>
      <a:defRPr sz="2400" kern="1200">
        <a:solidFill>
          <a:schemeClr val="tx1"/>
        </a:solidFill>
        <a:latin typeface="Times" charset="0"/>
        <a:ea typeface="+mn-ea"/>
        <a:cs typeface="+mn-cs"/>
      </a:defRPr>
    </a:lvl3pPr>
    <a:lvl4pPr marL="1371600" algn="r" rtl="0" eaLnBrk="0" fontAlgn="base" hangingPunct="0">
      <a:spcBef>
        <a:spcPct val="0"/>
      </a:spcBef>
      <a:spcAft>
        <a:spcPct val="0"/>
      </a:spcAft>
      <a:defRPr sz="2400" kern="1200">
        <a:solidFill>
          <a:schemeClr val="tx1"/>
        </a:solidFill>
        <a:latin typeface="Times" charset="0"/>
        <a:ea typeface="+mn-ea"/>
        <a:cs typeface="+mn-cs"/>
      </a:defRPr>
    </a:lvl4pPr>
    <a:lvl5pPr marL="1828800" algn="r" rtl="0" eaLnBrk="0" fontAlgn="base" hangingPunct="0">
      <a:spcBef>
        <a:spcPct val="0"/>
      </a:spcBef>
      <a:spcAft>
        <a:spcPct val="0"/>
      </a:spcAft>
      <a:defRPr sz="2400" kern="1200">
        <a:solidFill>
          <a:schemeClr val="tx1"/>
        </a:solidFill>
        <a:latin typeface="Times" charset="0"/>
        <a:ea typeface="+mn-ea"/>
        <a:cs typeface="+mn-cs"/>
      </a:defRPr>
    </a:lvl5pPr>
    <a:lvl6pPr marL="2286000" algn="l" defTabSz="914400" rtl="0" eaLnBrk="1" latinLnBrk="0" hangingPunct="1">
      <a:defRPr sz="2400" kern="1200">
        <a:solidFill>
          <a:schemeClr val="tx1"/>
        </a:solidFill>
        <a:latin typeface="Times" charset="0"/>
        <a:ea typeface="+mn-ea"/>
        <a:cs typeface="+mn-cs"/>
      </a:defRPr>
    </a:lvl6pPr>
    <a:lvl7pPr marL="2743200" algn="l" defTabSz="914400" rtl="0" eaLnBrk="1" latinLnBrk="0" hangingPunct="1">
      <a:defRPr sz="2400" kern="1200">
        <a:solidFill>
          <a:schemeClr val="tx1"/>
        </a:solidFill>
        <a:latin typeface="Times" charset="0"/>
        <a:ea typeface="+mn-ea"/>
        <a:cs typeface="+mn-cs"/>
      </a:defRPr>
    </a:lvl7pPr>
    <a:lvl8pPr marL="3200400" algn="l" defTabSz="914400" rtl="0" eaLnBrk="1" latinLnBrk="0" hangingPunct="1">
      <a:defRPr sz="2400" kern="1200">
        <a:solidFill>
          <a:schemeClr val="tx1"/>
        </a:solidFill>
        <a:latin typeface="Times" charset="0"/>
        <a:ea typeface="+mn-ea"/>
        <a:cs typeface="+mn-cs"/>
      </a:defRPr>
    </a:lvl8pPr>
    <a:lvl9pPr marL="3657600" algn="l" defTabSz="914400" rtl="0" eaLnBrk="1" latinLnBrk="0" hangingPunct="1">
      <a:defRPr sz="2400" kern="1200">
        <a:solidFill>
          <a:schemeClr val="tx1"/>
        </a:solidFill>
        <a:latin typeface="Times" charset="0"/>
        <a:ea typeface="+mn-ea"/>
        <a:cs typeface="+mn-cs"/>
      </a:defRPr>
    </a:lvl9pPr>
  </p:defaultTextStyle>
  <p:extLst>
    <p:ext uri="{EFAFB233-063F-42B5-8137-9DF3F51BA10A}">
      <p15:sldGuideLst xmlns:p15="http://schemas.microsoft.com/office/powerpoint/2012/main">
        <p15:guide id="1" orient="horz" pos="238">
          <p15:clr>
            <a:srgbClr val="A4A3A4"/>
          </p15:clr>
        </p15:guide>
        <p15:guide id="2" orient="horz" pos="4075">
          <p15:clr>
            <a:srgbClr val="A4A3A4"/>
          </p15:clr>
        </p15:guide>
        <p15:guide id="3" orient="horz" pos="2119">
          <p15:clr>
            <a:srgbClr val="A4A3A4"/>
          </p15:clr>
        </p15:guide>
        <p15:guide id="4" orient="horz" pos="2214">
          <p15:clr>
            <a:srgbClr val="A4A3A4"/>
          </p15:clr>
        </p15:guide>
        <p15:guide id="5" orient="horz" pos="1175">
          <p15:clr>
            <a:srgbClr val="A4A3A4"/>
          </p15:clr>
        </p15:guide>
        <p15:guide id="6" orient="horz" pos="1257">
          <p15:clr>
            <a:srgbClr val="A4A3A4"/>
          </p15:clr>
        </p15:guide>
        <p15:guide id="7" orient="horz" pos="3117">
          <p15:clr>
            <a:srgbClr val="A4A3A4"/>
          </p15:clr>
        </p15:guide>
        <p15:guide id="8" orient="horz" pos="3199">
          <p15:clr>
            <a:srgbClr val="A4A3A4"/>
          </p15:clr>
        </p15:guide>
        <p15:guide id="9" pos="240">
          <p15:clr>
            <a:srgbClr val="A4A3A4"/>
          </p15:clr>
        </p15:guide>
        <p15:guide id="10" pos="5518">
          <p15:clr>
            <a:srgbClr val="A4A3A4"/>
          </p15:clr>
        </p15:guide>
        <p15:guide id="11" pos="875">
          <p15:clr>
            <a:srgbClr val="A4A3A4"/>
          </p15:clr>
        </p15:guide>
        <p15:guide id="12" pos="697">
          <p15:clr>
            <a:srgbClr val="A4A3A4"/>
          </p15:clr>
        </p15:guide>
        <p15:guide id="13" pos="1477">
          <p15:clr>
            <a:srgbClr val="A4A3A4"/>
          </p15:clr>
        </p15:guide>
        <p15:guide id="14" pos="2839">
          <p15:clr>
            <a:srgbClr val="A4A3A4"/>
          </p15:clr>
        </p15:guide>
        <p15:guide id="15" pos="2927">
          <p15:clr>
            <a:srgbClr val="A4A3A4"/>
          </p15:clr>
        </p15:guide>
        <p15:guide id="1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BA099"/>
    <a:srgbClr val="009C91"/>
    <a:srgbClr val="1A857D"/>
    <a:srgbClr val="17B0A3"/>
    <a:srgbClr val="078E82"/>
    <a:srgbClr val="12615B"/>
    <a:srgbClr val="469D96"/>
    <a:srgbClr val="00777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7CE84F3-28C3-443E-9E96-99CF82512B78}" styleName="Estilo oscuro 1 - Énfasis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1E4AEA4-8DFA-4A89-87EB-49C32662AFE0}" styleName="Estilo medio 2 - Énfasis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Estilo medio 2 - Énfasis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vertBarState="maximized">
    <p:restoredLeft sz="32787"/>
    <p:restoredTop sz="90935" autoAdjust="0"/>
  </p:normalViewPr>
  <p:slideViewPr>
    <p:cSldViewPr snapToGrid="0">
      <p:cViewPr>
        <p:scale>
          <a:sx n="75" d="100"/>
          <a:sy n="75" d="100"/>
        </p:scale>
        <p:origin x="-1704" y="-276"/>
      </p:cViewPr>
      <p:guideLst>
        <p:guide orient="horz" pos="238"/>
        <p:guide orient="horz" pos="4075"/>
        <p:guide orient="horz" pos="2119"/>
        <p:guide orient="horz" pos="2214"/>
        <p:guide orient="horz" pos="1175"/>
        <p:guide orient="horz" pos="1257"/>
        <p:guide orient="horz" pos="3117"/>
        <p:guide orient="horz" pos="3199"/>
        <p:guide pos="240"/>
        <p:guide pos="5518"/>
        <p:guide pos="875"/>
        <p:guide pos="697"/>
        <p:guide pos="1477"/>
        <p:guide pos="2839"/>
        <p:guide pos="2927"/>
        <p:guide/>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s>
</file>

<file path=ppt/diagrams/_rels/data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12.png"/><Relationship Id="rId4" Type="http://schemas.openxmlformats.org/officeDocument/2006/relationships/image" Target="../media/image15.png"/></Relationships>
</file>

<file path=ppt/diagrams/_rels/drawing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4.png"/><Relationship Id="rId1" Type="http://schemas.openxmlformats.org/officeDocument/2006/relationships/image" Target="../media/image13.png"/><Relationship Id="rId4" Type="http://schemas.openxmlformats.org/officeDocument/2006/relationships/image" Target="../media/image15.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08F72C7-CFA6-4F78-8D98-0035C7914314}" type="doc">
      <dgm:prSet loTypeId="urn:microsoft.com/office/officeart/2005/8/layout/funnel1" loCatId="relationship" qsTypeId="urn:microsoft.com/office/officeart/2005/8/quickstyle/simple1" qsCatId="simple" csTypeId="urn:microsoft.com/office/officeart/2005/8/colors/accent1_2" csCatId="accent1" phldr="1"/>
      <dgm:spPr/>
      <dgm:t>
        <a:bodyPr/>
        <a:lstStyle/>
        <a:p>
          <a:endParaRPr lang="es-CL"/>
        </a:p>
      </dgm:t>
    </dgm:pt>
    <dgm:pt modelId="{174FBDB7-9153-40F1-B230-2D65519ECB24}">
      <dgm:prSet phldrT="[Texto]"/>
      <dgm:spPr>
        <a:blipFill rotWithShape="0">
          <a:blip xmlns:r="http://schemas.openxmlformats.org/officeDocument/2006/relationships" r:embed="rId1"/>
          <a:stretch>
            <a:fillRect/>
          </a:stretch>
        </a:blipFill>
      </dgm:spPr>
      <dgm:t>
        <a:bodyPr/>
        <a:lstStyle/>
        <a:p>
          <a:r>
            <a:rPr lang="es-CL" dirty="0" smtClean="0"/>
            <a:t>Retorno venoso</a:t>
          </a:r>
          <a:endParaRPr lang="es-CL" dirty="0"/>
        </a:p>
      </dgm:t>
    </dgm:pt>
    <dgm:pt modelId="{83FCC3A2-165C-4F67-B7FE-F3F3E6763A3B}" type="parTrans" cxnId="{0B2F5C03-11B5-4894-885D-F09893E8575B}">
      <dgm:prSet/>
      <dgm:spPr/>
      <dgm:t>
        <a:bodyPr/>
        <a:lstStyle/>
        <a:p>
          <a:endParaRPr lang="es-CL"/>
        </a:p>
      </dgm:t>
    </dgm:pt>
    <dgm:pt modelId="{C4C483AA-767E-447A-A0A5-E23544AC7BD6}" type="sibTrans" cxnId="{0B2F5C03-11B5-4894-885D-F09893E8575B}">
      <dgm:prSet/>
      <dgm:spPr/>
      <dgm:t>
        <a:bodyPr/>
        <a:lstStyle/>
        <a:p>
          <a:endParaRPr lang="es-CL"/>
        </a:p>
      </dgm:t>
    </dgm:pt>
    <dgm:pt modelId="{05DF6262-F1C5-4CA6-9236-0E097CC97D1E}">
      <dgm:prSet phldrT="[Texto]"/>
      <dgm:spPr>
        <a:blipFill rotWithShape="0">
          <a:blip xmlns:r="http://schemas.openxmlformats.org/officeDocument/2006/relationships" r:embed="rId2"/>
          <a:stretch>
            <a:fillRect/>
          </a:stretch>
        </a:blipFill>
      </dgm:spPr>
      <dgm:t>
        <a:bodyPr/>
        <a:lstStyle/>
        <a:p>
          <a:r>
            <a:rPr lang="es-CL" dirty="0" smtClean="0"/>
            <a:t>Estimulo</a:t>
          </a:r>
          <a:endParaRPr lang="es-CL" dirty="0"/>
        </a:p>
      </dgm:t>
    </dgm:pt>
    <dgm:pt modelId="{2F77CE8F-D4A9-4926-9F77-7E76612569DC}" type="parTrans" cxnId="{57941FD7-8C3B-4FF7-9A56-CA8E5355790B}">
      <dgm:prSet/>
      <dgm:spPr/>
      <dgm:t>
        <a:bodyPr/>
        <a:lstStyle/>
        <a:p>
          <a:endParaRPr lang="es-CL"/>
        </a:p>
      </dgm:t>
    </dgm:pt>
    <dgm:pt modelId="{BA706AF5-C179-433F-B06E-3E627D4AFD00}" type="sibTrans" cxnId="{57941FD7-8C3B-4FF7-9A56-CA8E5355790B}">
      <dgm:prSet/>
      <dgm:spPr/>
      <dgm:t>
        <a:bodyPr/>
        <a:lstStyle/>
        <a:p>
          <a:endParaRPr lang="es-CL"/>
        </a:p>
      </dgm:t>
    </dgm:pt>
    <dgm:pt modelId="{205FA005-13E0-4FFA-A22C-DA82EE99FDAC}">
      <dgm:prSet phldrT="[Texto]" custT="1"/>
      <dgm:spPr/>
      <dgm:t>
        <a:bodyPr/>
        <a:lstStyle/>
        <a:p>
          <a:endParaRPr lang="es-CL" sz="2000" dirty="0" smtClean="0"/>
        </a:p>
        <a:p>
          <a:r>
            <a:rPr lang="es-CL" sz="3200" dirty="0" smtClean="0">
              <a:latin typeface="Arial" pitchFamily="34" charset="0"/>
              <a:cs typeface="Arial" pitchFamily="34" charset="0"/>
            </a:rPr>
            <a:t>o2</a:t>
          </a:r>
          <a:endParaRPr lang="es-CL" sz="3200" dirty="0">
            <a:latin typeface="Arial" pitchFamily="34" charset="0"/>
            <a:cs typeface="Arial" pitchFamily="34" charset="0"/>
          </a:endParaRPr>
        </a:p>
      </dgm:t>
    </dgm:pt>
    <dgm:pt modelId="{415C3384-EFAB-4191-9832-906425022F75}" type="parTrans" cxnId="{423BDFB0-65DD-41B3-86C9-889596A23EB2}">
      <dgm:prSet/>
      <dgm:spPr/>
      <dgm:t>
        <a:bodyPr/>
        <a:lstStyle/>
        <a:p>
          <a:endParaRPr lang="es-CL"/>
        </a:p>
      </dgm:t>
    </dgm:pt>
    <dgm:pt modelId="{2C8050BF-99DC-4225-A999-2AFBC8F59CCD}" type="sibTrans" cxnId="{423BDFB0-65DD-41B3-86C9-889596A23EB2}">
      <dgm:prSet/>
      <dgm:spPr/>
      <dgm:t>
        <a:bodyPr/>
        <a:lstStyle/>
        <a:p>
          <a:endParaRPr lang="es-CL"/>
        </a:p>
      </dgm:t>
    </dgm:pt>
    <dgm:pt modelId="{2E076A9C-896B-43D8-965B-485712627041}">
      <dgm:prSet phldrT="[Texto]"/>
      <dgm:spPr>
        <a:blipFill rotWithShape="0">
          <a:blip xmlns:r="http://schemas.openxmlformats.org/officeDocument/2006/relationships" r:embed="rId3"/>
          <a:stretch>
            <a:fillRect/>
          </a:stretch>
        </a:blipFill>
      </dgm:spPr>
      <dgm:t>
        <a:bodyPr/>
        <a:lstStyle/>
        <a:p>
          <a:r>
            <a:rPr lang="es-CL" b="1" dirty="0" smtClean="0">
              <a:solidFill>
                <a:schemeClr val="accent2">
                  <a:lumMod val="50000"/>
                </a:schemeClr>
              </a:solidFill>
            </a:rPr>
            <a:t>Presión arterial</a:t>
          </a:r>
          <a:endParaRPr lang="es-CL" b="1" dirty="0">
            <a:solidFill>
              <a:schemeClr val="accent2">
                <a:lumMod val="50000"/>
              </a:schemeClr>
            </a:solidFill>
          </a:endParaRPr>
        </a:p>
      </dgm:t>
    </dgm:pt>
    <dgm:pt modelId="{ECD705A0-9058-470D-A127-2336E85A37FC}" type="sibTrans" cxnId="{BB61F406-C88E-44A9-A1C7-9DD8C83C07DD}">
      <dgm:prSet/>
      <dgm:spPr/>
      <dgm:t>
        <a:bodyPr/>
        <a:lstStyle/>
        <a:p>
          <a:endParaRPr lang="es-CL"/>
        </a:p>
      </dgm:t>
    </dgm:pt>
    <dgm:pt modelId="{ABE056E3-1064-4B2C-8DB4-D60FF1B9140D}" type="parTrans" cxnId="{BB61F406-C88E-44A9-A1C7-9DD8C83C07DD}">
      <dgm:prSet/>
      <dgm:spPr/>
      <dgm:t>
        <a:bodyPr/>
        <a:lstStyle/>
        <a:p>
          <a:endParaRPr lang="es-CL"/>
        </a:p>
      </dgm:t>
    </dgm:pt>
    <dgm:pt modelId="{AFF43D4B-20B4-4C45-983B-D44086172067}" type="pres">
      <dgm:prSet presAssocID="{308F72C7-CFA6-4F78-8D98-0035C7914314}" presName="Name0" presStyleCnt="0">
        <dgm:presLayoutVars>
          <dgm:chMax val="4"/>
          <dgm:resizeHandles val="exact"/>
        </dgm:presLayoutVars>
      </dgm:prSet>
      <dgm:spPr/>
      <dgm:t>
        <a:bodyPr/>
        <a:lstStyle/>
        <a:p>
          <a:endParaRPr lang="es-CL"/>
        </a:p>
      </dgm:t>
    </dgm:pt>
    <dgm:pt modelId="{510807B5-1CE2-4F42-87D3-C624498F1219}" type="pres">
      <dgm:prSet presAssocID="{308F72C7-CFA6-4F78-8D98-0035C7914314}" presName="ellipse" presStyleLbl="trBgShp" presStyleIdx="0" presStyleCnt="1" custScaleY="129427"/>
      <dgm:spPr/>
    </dgm:pt>
    <dgm:pt modelId="{8F82CBBA-D11D-4AE7-A3EE-D0FEB6CB8FC8}" type="pres">
      <dgm:prSet presAssocID="{308F72C7-CFA6-4F78-8D98-0035C7914314}" presName="arrow1" presStyleLbl="fgShp" presStyleIdx="0" presStyleCnt="1"/>
      <dgm:spPr/>
    </dgm:pt>
    <dgm:pt modelId="{1C430DA5-45EE-4D6C-AB14-9B7F1262AB38}" type="pres">
      <dgm:prSet presAssocID="{308F72C7-CFA6-4F78-8D98-0035C7914314}" presName="rectangle" presStyleLbl="revTx" presStyleIdx="0" presStyleCnt="1" custScaleX="81667" custScaleY="98334">
        <dgm:presLayoutVars>
          <dgm:bulletEnabled val="1"/>
        </dgm:presLayoutVars>
      </dgm:prSet>
      <dgm:spPr/>
      <dgm:t>
        <a:bodyPr/>
        <a:lstStyle/>
        <a:p>
          <a:endParaRPr lang="es-CL"/>
        </a:p>
      </dgm:t>
    </dgm:pt>
    <dgm:pt modelId="{33A525BD-EF17-4D59-B9E3-D0FD6170D193}" type="pres">
      <dgm:prSet presAssocID="{2E076A9C-896B-43D8-965B-485712627041}" presName="item1" presStyleLbl="node1" presStyleIdx="0" presStyleCnt="3" custLinFactY="-18635" custLinFactNeighborX="1038" custLinFactNeighborY="-100000">
        <dgm:presLayoutVars>
          <dgm:bulletEnabled val="1"/>
        </dgm:presLayoutVars>
      </dgm:prSet>
      <dgm:spPr/>
      <dgm:t>
        <a:bodyPr/>
        <a:lstStyle/>
        <a:p>
          <a:endParaRPr lang="es-CL"/>
        </a:p>
      </dgm:t>
    </dgm:pt>
    <dgm:pt modelId="{B2F8B2F9-447C-47B1-AF74-D37D789D3C8B}" type="pres">
      <dgm:prSet presAssocID="{05DF6262-F1C5-4CA6-9236-0E097CC97D1E}" presName="item2" presStyleLbl="node1" presStyleIdx="1" presStyleCnt="3" custScaleY="125149" custLinFactNeighborX="-50246" custLinFactNeighborY="-12199">
        <dgm:presLayoutVars>
          <dgm:bulletEnabled val="1"/>
        </dgm:presLayoutVars>
      </dgm:prSet>
      <dgm:spPr/>
      <dgm:t>
        <a:bodyPr/>
        <a:lstStyle/>
        <a:p>
          <a:endParaRPr lang="es-CL"/>
        </a:p>
      </dgm:t>
    </dgm:pt>
    <dgm:pt modelId="{182E6C94-09DC-4D83-976E-901E77567397}" type="pres">
      <dgm:prSet presAssocID="{205FA005-13E0-4FFA-A22C-DA82EE99FDAC}" presName="item3" presStyleLbl="node1" presStyleIdx="2" presStyleCnt="3" custLinFactX="9399" custLinFactNeighborX="100000" custLinFactNeighborY="-6167">
        <dgm:presLayoutVars>
          <dgm:bulletEnabled val="1"/>
        </dgm:presLayoutVars>
      </dgm:prSet>
      <dgm:spPr/>
      <dgm:t>
        <a:bodyPr/>
        <a:lstStyle/>
        <a:p>
          <a:endParaRPr lang="es-CL"/>
        </a:p>
      </dgm:t>
    </dgm:pt>
    <dgm:pt modelId="{EAD8CA6D-B125-43D7-BE32-B3C07EC52E53}" type="pres">
      <dgm:prSet presAssocID="{308F72C7-CFA6-4F78-8D98-0035C7914314}" presName="funnel" presStyleLbl="trAlignAcc1" presStyleIdx="0" presStyleCnt="1" custScaleX="163571" custScaleY="137996" custLinFactNeighborX="-1464" custLinFactNeighborY="8290"/>
      <dgm:spPr>
        <a:blipFill rotWithShape="0">
          <a:blip xmlns:r="http://schemas.openxmlformats.org/officeDocument/2006/relationships" r:embed="rId4"/>
          <a:stretch>
            <a:fillRect/>
          </a:stretch>
        </a:blipFill>
      </dgm:spPr>
    </dgm:pt>
  </dgm:ptLst>
  <dgm:cxnLst>
    <dgm:cxn modelId="{BB61F406-C88E-44A9-A1C7-9DD8C83C07DD}" srcId="{308F72C7-CFA6-4F78-8D98-0035C7914314}" destId="{2E076A9C-896B-43D8-965B-485712627041}" srcOrd="1" destOrd="0" parTransId="{ABE056E3-1064-4B2C-8DB4-D60FF1B9140D}" sibTransId="{ECD705A0-9058-470D-A127-2336E85A37FC}"/>
    <dgm:cxn modelId="{98919852-5B8F-473D-B2E0-6A74AEF0D70F}" type="presOf" srcId="{2E076A9C-896B-43D8-965B-485712627041}" destId="{B2F8B2F9-447C-47B1-AF74-D37D789D3C8B}" srcOrd="0" destOrd="0" presId="urn:microsoft.com/office/officeart/2005/8/layout/funnel1"/>
    <dgm:cxn modelId="{196659E8-BA1C-4D52-8B75-61D6071065B8}" type="presOf" srcId="{174FBDB7-9153-40F1-B230-2D65519ECB24}" destId="{182E6C94-09DC-4D83-976E-901E77567397}" srcOrd="0" destOrd="0" presId="urn:microsoft.com/office/officeart/2005/8/layout/funnel1"/>
    <dgm:cxn modelId="{0B2F5C03-11B5-4894-885D-F09893E8575B}" srcId="{308F72C7-CFA6-4F78-8D98-0035C7914314}" destId="{174FBDB7-9153-40F1-B230-2D65519ECB24}" srcOrd="0" destOrd="0" parTransId="{83FCC3A2-165C-4F67-B7FE-F3F3E6763A3B}" sibTransId="{C4C483AA-767E-447A-A0A5-E23544AC7BD6}"/>
    <dgm:cxn modelId="{57941FD7-8C3B-4FF7-9A56-CA8E5355790B}" srcId="{308F72C7-CFA6-4F78-8D98-0035C7914314}" destId="{05DF6262-F1C5-4CA6-9236-0E097CC97D1E}" srcOrd="2" destOrd="0" parTransId="{2F77CE8F-D4A9-4926-9F77-7E76612569DC}" sibTransId="{BA706AF5-C179-433F-B06E-3E627D4AFD00}"/>
    <dgm:cxn modelId="{004E0A6A-01F5-42D2-B706-5FC18656CAEF}" type="presOf" srcId="{308F72C7-CFA6-4F78-8D98-0035C7914314}" destId="{AFF43D4B-20B4-4C45-983B-D44086172067}" srcOrd="0" destOrd="0" presId="urn:microsoft.com/office/officeart/2005/8/layout/funnel1"/>
    <dgm:cxn modelId="{62C367B4-3477-4818-94CB-A6DA162658AD}" type="presOf" srcId="{05DF6262-F1C5-4CA6-9236-0E097CC97D1E}" destId="{33A525BD-EF17-4D59-B9E3-D0FD6170D193}" srcOrd="0" destOrd="0" presId="urn:microsoft.com/office/officeart/2005/8/layout/funnel1"/>
    <dgm:cxn modelId="{3CC6D52C-0CD2-46CC-AE57-E597AFD35DA7}" type="presOf" srcId="{205FA005-13E0-4FFA-A22C-DA82EE99FDAC}" destId="{1C430DA5-45EE-4D6C-AB14-9B7F1262AB38}" srcOrd="0" destOrd="0" presId="urn:microsoft.com/office/officeart/2005/8/layout/funnel1"/>
    <dgm:cxn modelId="{423BDFB0-65DD-41B3-86C9-889596A23EB2}" srcId="{308F72C7-CFA6-4F78-8D98-0035C7914314}" destId="{205FA005-13E0-4FFA-A22C-DA82EE99FDAC}" srcOrd="3" destOrd="0" parTransId="{415C3384-EFAB-4191-9832-906425022F75}" sibTransId="{2C8050BF-99DC-4225-A999-2AFBC8F59CCD}"/>
    <dgm:cxn modelId="{DAD3E9BD-8010-452A-B25E-D1872AEBA8DD}" type="presParOf" srcId="{AFF43D4B-20B4-4C45-983B-D44086172067}" destId="{510807B5-1CE2-4F42-87D3-C624498F1219}" srcOrd="0" destOrd="0" presId="urn:microsoft.com/office/officeart/2005/8/layout/funnel1"/>
    <dgm:cxn modelId="{807B5795-5D6A-4785-BC11-0A5AE4BB5F7F}" type="presParOf" srcId="{AFF43D4B-20B4-4C45-983B-D44086172067}" destId="{8F82CBBA-D11D-4AE7-A3EE-D0FEB6CB8FC8}" srcOrd="1" destOrd="0" presId="urn:microsoft.com/office/officeart/2005/8/layout/funnel1"/>
    <dgm:cxn modelId="{4D63FD1A-FC76-4F44-8AF4-37DAD785FE35}" type="presParOf" srcId="{AFF43D4B-20B4-4C45-983B-D44086172067}" destId="{1C430DA5-45EE-4D6C-AB14-9B7F1262AB38}" srcOrd="2" destOrd="0" presId="urn:microsoft.com/office/officeart/2005/8/layout/funnel1"/>
    <dgm:cxn modelId="{BCF96FDB-8F4F-42C8-B474-2AC0E365E124}" type="presParOf" srcId="{AFF43D4B-20B4-4C45-983B-D44086172067}" destId="{33A525BD-EF17-4D59-B9E3-D0FD6170D193}" srcOrd="3" destOrd="0" presId="urn:microsoft.com/office/officeart/2005/8/layout/funnel1"/>
    <dgm:cxn modelId="{537D22F7-4508-423D-A940-FA43064E84B0}" type="presParOf" srcId="{AFF43D4B-20B4-4C45-983B-D44086172067}" destId="{B2F8B2F9-447C-47B1-AF74-D37D789D3C8B}" srcOrd="4" destOrd="0" presId="urn:microsoft.com/office/officeart/2005/8/layout/funnel1"/>
    <dgm:cxn modelId="{660D302B-4A87-4272-9CBB-153D0D48E611}" type="presParOf" srcId="{AFF43D4B-20B4-4C45-983B-D44086172067}" destId="{182E6C94-09DC-4D83-976E-901E77567397}" srcOrd="5" destOrd="0" presId="urn:microsoft.com/office/officeart/2005/8/layout/funnel1"/>
    <dgm:cxn modelId="{FFCC53F7-8D37-438A-A096-0EA38AAB5FD4}" type="presParOf" srcId="{AFF43D4B-20B4-4C45-983B-D44086172067}" destId="{EAD8CA6D-B125-43D7-BE32-B3C07EC52E53}" srcOrd="6" destOrd="0" presId="urn:microsoft.com/office/officeart/2005/8/layout/funnel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10807B5-1CE2-4F42-87D3-C624498F1219}">
      <dsp:nvSpPr>
        <dsp:cNvPr id="0" name=""/>
        <dsp:cNvSpPr/>
      </dsp:nvSpPr>
      <dsp:spPr>
        <a:xfrm>
          <a:off x="1936107" y="358325"/>
          <a:ext cx="4331255" cy="1946825"/>
        </a:xfrm>
        <a:prstGeom prst="ellipse">
          <a:avLst/>
        </a:prstGeom>
        <a:solidFill>
          <a:schemeClr val="accent1">
            <a:tint val="50000"/>
            <a:alpha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F82CBBA-D11D-4AE7-A3EE-D0FEB6CB8FC8}">
      <dsp:nvSpPr>
        <dsp:cNvPr id="0" name=""/>
        <dsp:cNvSpPr/>
      </dsp:nvSpPr>
      <dsp:spPr>
        <a:xfrm>
          <a:off x="3688754" y="4262889"/>
          <a:ext cx="839390" cy="537210"/>
        </a:xfrm>
        <a:prstGeom prst="downArrow">
          <a:avLst/>
        </a:prstGeom>
        <a:solidFill>
          <a:schemeClr val="accent1">
            <a:tint val="6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C430DA5-45EE-4D6C-AB14-9B7F1262AB38}">
      <dsp:nvSpPr>
        <dsp:cNvPr id="0" name=""/>
        <dsp:cNvSpPr/>
      </dsp:nvSpPr>
      <dsp:spPr>
        <a:xfrm>
          <a:off x="2463237" y="4701048"/>
          <a:ext cx="3290424" cy="99048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endParaRPr lang="es-CL" sz="2000" kern="1200" dirty="0" smtClean="0"/>
        </a:p>
        <a:p>
          <a:pPr lvl="0" algn="ctr" defTabSz="889000">
            <a:lnSpc>
              <a:spcPct val="90000"/>
            </a:lnSpc>
            <a:spcBef>
              <a:spcPct val="0"/>
            </a:spcBef>
            <a:spcAft>
              <a:spcPct val="35000"/>
            </a:spcAft>
          </a:pPr>
          <a:r>
            <a:rPr lang="es-CL" sz="3200" kern="1200" dirty="0" smtClean="0">
              <a:latin typeface="Arial" pitchFamily="34" charset="0"/>
              <a:cs typeface="Arial" pitchFamily="34" charset="0"/>
            </a:rPr>
            <a:t>o2</a:t>
          </a:r>
          <a:endParaRPr lang="es-CL" sz="3200" kern="1200" dirty="0">
            <a:latin typeface="Arial" pitchFamily="34" charset="0"/>
            <a:cs typeface="Arial" pitchFamily="34" charset="0"/>
          </a:endParaRPr>
        </a:p>
      </dsp:txBody>
      <dsp:txXfrm>
        <a:off x="2463237" y="4701048"/>
        <a:ext cx="3290424" cy="990487"/>
      </dsp:txXfrm>
    </dsp:sp>
    <dsp:sp modelId="{33A525BD-EF17-4D59-B9E3-D0FD6170D193}">
      <dsp:nvSpPr>
        <dsp:cNvPr id="0" name=""/>
        <dsp:cNvSpPr/>
      </dsp:nvSpPr>
      <dsp:spPr>
        <a:xfrm>
          <a:off x="3526487" y="407543"/>
          <a:ext cx="1510903" cy="1510903"/>
        </a:xfrm>
        <a:prstGeom prst="ellipse">
          <a:avLst/>
        </a:prstGeom>
        <a:blipFill rotWithShape="0">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7940" rIns="27940" bIns="27940" numCol="1" spcCol="1270" anchor="ctr" anchorCtr="0">
          <a:noAutofit/>
        </a:bodyPr>
        <a:lstStyle/>
        <a:p>
          <a:pPr lvl="0" algn="ctr" defTabSz="977900">
            <a:lnSpc>
              <a:spcPct val="90000"/>
            </a:lnSpc>
            <a:spcBef>
              <a:spcPct val="0"/>
            </a:spcBef>
            <a:spcAft>
              <a:spcPct val="35000"/>
            </a:spcAft>
          </a:pPr>
          <a:r>
            <a:rPr lang="es-CL" sz="2200" kern="1200" dirty="0" smtClean="0"/>
            <a:t>Estimulo</a:t>
          </a:r>
          <a:endParaRPr lang="es-CL" sz="2200" kern="1200" dirty="0"/>
        </a:p>
      </dsp:txBody>
      <dsp:txXfrm>
        <a:off x="3747754" y="628810"/>
        <a:ext cx="1068369" cy="1068369"/>
      </dsp:txXfrm>
    </dsp:sp>
    <dsp:sp modelId="{B2F8B2F9-447C-47B1-AF74-D37D789D3C8B}">
      <dsp:nvSpPr>
        <dsp:cNvPr id="0" name=""/>
        <dsp:cNvSpPr/>
      </dsp:nvSpPr>
      <dsp:spPr>
        <a:xfrm>
          <a:off x="1670500" y="692186"/>
          <a:ext cx="1510903" cy="1890880"/>
        </a:xfrm>
        <a:prstGeom prst="ellipse">
          <a:avLst/>
        </a:prstGeom>
        <a:blipFill rotWithShape="0">
          <a:blip xmlns:r="http://schemas.openxmlformats.org/officeDocument/2006/relationships" r:embed="rId2"/>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7940" rIns="27940" bIns="27940" numCol="1" spcCol="1270" anchor="ctr" anchorCtr="0">
          <a:noAutofit/>
        </a:bodyPr>
        <a:lstStyle/>
        <a:p>
          <a:pPr lvl="0" algn="ctr" defTabSz="977900">
            <a:lnSpc>
              <a:spcPct val="90000"/>
            </a:lnSpc>
            <a:spcBef>
              <a:spcPct val="0"/>
            </a:spcBef>
            <a:spcAft>
              <a:spcPct val="35000"/>
            </a:spcAft>
          </a:pPr>
          <a:r>
            <a:rPr lang="es-CL" sz="2200" b="1" kern="1200" dirty="0" smtClean="0">
              <a:solidFill>
                <a:schemeClr val="accent2">
                  <a:lumMod val="50000"/>
                </a:schemeClr>
              </a:solidFill>
            </a:rPr>
            <a:t>Presión arterial</a:t>
          </a:r>
          <a:endParaRPr lang="es-CL" sz="2200" b="1" kern="1200" dirty="0">
            <a:solidFill>
              <a:schemeClr val="accent2">
                <a:lumMod val="50000"/>
              </a:schemeClr>
            </a:solidFill>
          </a:endParaRPr>
        </a:p>
      </dsp:txBody>
      <dsp:txXfrm>
        <a:off x="1891767" y="969099"/>
        <a:ext cx="1068369" cy="1337054"/>
      </dsp:txXfrm>
    </dsp:sp>
    <dsp:sp modelId="{182E6C94-09DC-4D83-976E-901E77567397}">
      <dsp:nvSpPr>
        <dsp:cNvPr id="0" name=""/>
        <dsp:cNvSpPr/>
      </dsp:nvSpPr>
      <dsp:spPr>
        <a:xfrm>
          <a:off x="5627060" y="608010"/>
          <a:ext cx="1510903" cy="1510903"/>
        </a:xfrm>
        <a:prstGeom prst="ellipse">
          <a:avLst/>
        </a:prstGeom>
        <a:blipFill rotWithShape="0">
          <a:blip xmlns:r="http://schemas.openxmlformats.org/officeDocument/2006/relationships" r:embed="rId3"/>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7940" rIns="27940" bIns="27940" numCol="1" spcCol="1270" anchor="ctr" anchorCtr="0">
          <a:noAutofit/>
        </a:bodyPr>
        <a:lstStyle/>
        <a:p>
          <a:pPr lvl="0" algn="ctr" defTabSz="977900">
            <a:lnSpc>
              <a:spcPct val="90000"/>
            </a:lnSpc>
            <a:spcBef>
              <a:spcPct val="0"/>
            </a:spcBef>
            <a:spcAft>
              <a:spcPct val="35000"/>
            </a:spcAft>
          </a:pPr>
          <a:r>
            <a:rPr lang="es-CL" sz="2200" kern="1200" dirty="0" smtClean="0"/>
            <a:t>Retorno venoso</a:t>
          </a:r>
          <a:endParaRPr lang="es-CL" sz="2200" kern="1200" dirty="0"/>
        </a:p>
      </dsp:txBody>
      <dsp:txXfrm>
        <a:off x="5848327" y="829277"/>
        <a:ext cx="1068369" cy="1068369"/>
      </dsp:txXfrm>
    </dsp:sp>
    <dsp:sp modelId="{EAD8CA6D-B125-43D7-BE32-B3C07EC52E53}">
      <dsp:nvSpPr>
        <dsp:cNvPr id="0" name=""/>
        <dsp:cNvSpPr/>
      </dsp:nvSpPr>
      <dsp:spPr>
        <a:xfrm>
          <a:off x="195234" y="-7693"/>
          <a:ext cx="7688797" cy="5189298"/>
        </a:xfrm>
        <a:prstGeom prst="funnel">
          <a:avLst/>
        </a:prstGeom>
        <a:blipFill rotWithShape="0">
          <a:blip xmlns:r="http://schemas.openxmlformats.org/officeDocument/2006/relationships" r:embed="rId4"/>
          <a:stretch>
            <a:fillRect/>
          </a:stretch>
        </a:blip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funnel1">
  <dgm:title val=""/>
  <dgm:desc val=""/>
  <dgm:catLst>
    <dgm:cat type="relationship" pri="2000"/>
    <dgm:cat type="process" pri="27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4"/>
      <dgm:resizeHandles val="exact"/>
    </dgm:varLst>
    <dgm:alg type="composite">
      <dgm:param type="ar" val="1.25"/>
    </dgm:alg>
    <dgm:shape xmlns:r="http://schemas.openxmlformats.org/officeDocument/2006/relationships" r:blip="">
      <dgm:adjLst/>
    </dgm:shape>
    <dgm:presOf/>
    <dgm:choose name="Name1">
      <dgm:if name="Name2" axis="ch" ptType="node" func="cnt" op="equ" val="2">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w" for="ch" forName="item1" refType="w" fact="0.35"/>
          <dgm:constr type="h" for="ch" forName="item1" refType="w" fact="0.35"/>
          <dgm:constr type="t" for="ch" forName="item1" refType="h" fact="0.05"/>
          <dgm:constr type="l" for="ch" forName="item1" refType="w" fact="0.125"/>
          <dgm:constr type="primFontSz" for="ch" forName="item1" op="equ" val="65"/>
          <dgm:constr type="w" for="ch" forName="funnel" refType="w" fact="0.7"/>
          <dgm:constr type="h" for="ch" forName="funnel" refType="h" fact="0.7"/>
          <dgm:constr type="t" for="ch" forName="funnel"/>
          <dgm:constr type="l" for="ch" forName="funnel"/>
        </dgm:constrLst>
      </dgm:if>
      <dgm:else name="Name3">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primFontSz" for="ch" forName="rectangle" val="65"/>
          <dgm:constr type="w" for="ch" forName="item1" refType="w" fact="0.225"/>
          <dgm:constr type="h" for="ch" forName="item1" refType="w" fact="0.225"/>
          <dgm:constr type="t" for="ch" forName="item1" refType="h" fact="0.336"/>
          <dgm:constr type="l" for="ch" forName="item1" refType="w" fact="0.261"/>
          <dgm:constr type="primFontSz" for="ch" forName="item1" val="65"/>
          <dgm:constr type="w" for="ch" forName="item2" refType="w" fact="0.225"/>
          <dgm:constr type="h" for="ch" forName="item2" refType="w" fact="0.225"/>
          <dgm:constr type="t" for="ch" forName="item2" refType="h" fact="0.125"/>
          <dgm:constr type="l" for="ch" forName="item2" refType="w" fact="0.1"/>
          <dgm:constr type="primFontSz" for="ch" forName="item2" refType="primFontSz" refFor="ch" refForName="item1" op="equ"/>
          <dgm:constr type="w" for="ch" forName="item3" refType="w" fact="0.225"/>
          <dgm:constr type="h" for="ch" forName="item3" refType="w" fact="0.225"/>
          <dgm:constr type="t" for="ch" forName="item3" refType="h" fact="0.057"/>
          <dgm:constr type="l" for="ch" forName="item3" refType="w" fact="0.33"/>
          <dgm:constr type="primFontSz" for="ch" forName="item3" refType="primFontSz" refFor="ch" refForName="item1" op="equ"/>
          <dgm:constr type="w" for="ch" forName="funnel" refType="w" fact="0.7"/>
          <dgm:constr type="h" for="ch" forName="funnel" refType="h" fact="0.7"/>
          <dgm:constr type="t" for="ch" forName="funnel"/>
          <dgm:constr type="l" for="ch" forName="funnel"/>
        </dgm:constrLst>
      </dgm:else>
    </dgm:choose>
    <dgm:ruleLst/>
    <dgm:choose name="Name4">
      <dgm:if name="Name5" axis="ch" ptType="node" func="cnt" op="gte" val="1">
        <dgm:layoutNode name="ellipse" styleLbl="trBgShp">
          <dgm:alg type="sp"/>
          <dgm:shape xmlns:r="http://schemas.openxmlformats.org/officeDocument/2006/relationships" type="ellipse" r:blip="">
            <dgm:adjLst/>
          </dgm:shape>
          <dgm:presOf/>
          <dgm:constrLst/>
          <dgm:ruleLst/>
        </dgm:layoutNode>
        <dgm:layoutNode name="arrow1" styleLbl="fgShp">
          <dgm:alg type="sp"/>
          <dgm:shape xmlns:r="http://schemas.openxmlformats.org/officeDocument/2006/relationships" type="downArrow" r:blip="">
            <dgm:adjLst/>
          </dgm:shape>
          <dgm:presOf/>
          <dgm:constrLst/>
          <dgm:ruleLst/>
        </dgm:layoutNode>
        <dgm:layoutNode name="rectangle" styleLbl="revTx">
          <dgm:varLst>
            <dgm:bulletEnabled val="1"/>
          </dgm:varLst>
          <dgm:alg type="tx">
            <dgm:param type="txAnchorHorzCh" val="ctr"/>
          </dgm:alg>
          <dgm:shape xmlns:r="http://schemas.openxmlformats.org/officeDocument/2006/relationships" type="rect" r:blip="">
            <dgm:adjLst/>
          </dgm:shape>
          <dgm:choose name="Name6">
            <dgm:if name="Name7" axis="ch" ptType="node" func="cnt" op="equ" val="1">
              <dgm:presOf axis="ch desOrSelf" ptType="node node" st="1 1" cnt="1 0"/>
            </dgm:if>
            <dgm:if name="Name8" axis="ch" ptType="node" func="cnt" op="equ" val="2">
              <dgm:presOf axis="ch desOrSelf" ptType="node node" st="2 1" cnt="1 0"/>
            </dgm:if>
            <dgm:if name="Name9" axis="ch" ptType="node" func="cnt" op="equ" val="3">
              <dgm:presOf axis="ch desOrSelf" ptType="node node" st="3 1" cnt="1 0"/>
            </dgm:if>
            <dgm:else name="Name10">
              <dgm:presOf axis="ch desOrSelf" ptType="node node" st="4 1" cnt="1 0"/>
            </dgm:else>
          </dgm:choose>
          <dgm:constrLst/>
          <dgm:ruleLst>
            <dgm:rule type="primFontSz" val="5" fact="NaN" max="NaN"/>
          </dgm:ruleLst>
        </dgm:layoutNode>
        <dgm:forEach name="Name11" axis="ch" ptType="node" st="2" cnt="1">
          <dgm:layoutNode name="item1" styleLbl="node1">
            <dgm:varLst>
              <dgm:bulletEnabled val="1"/>
            </dgm:varLst>
            <dgm:alg type="tx">
              <dgm:param type="txAnchorVertCh" val="mid"/>
            </dgm:alg>
            <dgm:shape xmlns:r="http://schemas.openxmlformats.org/officeDocument/2006/relationships" type="ellipse" r:blip="">
              <dgm:adjLst/>
            </dgm:shape>
            <dgm:choose name="Name12">
              <dgm:if name="Name13" axis="root ch" ptType="all node" func="cnt" op="equ" val="1">
                <dgm:presOf/>
              </dgm:if>
              <dgm:if name="Name14" axis="root ch" ptType="all node" func="cnt" op="equ" val="2">
                <dgm:presOf axis="root ch desOrSelf" ptType="all node node" st="1 1 1" cnt="0 1 0"/>
              </dgm:if>
              <dgm:if name="Name15" axis="root ch" ptType="all node" func="cnt" op="equ" val="3">
                <dgm:presOf axis="root ch desOrSelf" ptType="all node node" st="1 2 1" cnt="0 1 0"/>
              </dgm:if>
              <dgm:else name="Name16">
                <dgm:presOf axis="root ch desOrSelf" ptType="all node node" st="1 3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17" axis="ch" ptType="node" st="3" cnt="1">
          <dgm:layoutNode name="item2" styleLbl="node1">
            <dgm:varLst>
              <dgm:bulletEnabled val="1"/>
            </dgm:varLst>
            <dgm:alg type="tx">
              <dgm:param type="txAnchorVertCh" val="mid"/>
            </dgm:alg>
            <dgm:shape xmlns:r="http://schemas.openxmlformats.org/officeDocument/2006/relationships" type="ellipse" r:blip="">
              <dgm:adjLst/>
            </dgm:shape>
            <dgm:choose name="Name18">
              <dgm:if name="Name19" axis="root ch" ptType="all node" func="cnt" op="equ" val="1">
                <dgm:presOf/>
              </dgm:if>
              <dgm:if name="Name20" axis="root ch" ptType="all node" func="cnt" op="equ" val="2">
                <dgm:presOf/>
              </dgm:if>
              <dgm:if name="Name21" axis="root ch" ptType="all node" func="cnt" op="equ" val="3">
                <dgm:presOf axis="root ch desOrSelf" ptType="all node node" st="1 1 1" cnt="0 1 0"/>
              </dgm:if>
              <dgm:else name="Name22">
                <dgm:presOf axis="root ch desOrSelf" ptType="all node node" st="1 2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23" axis="ch" ptType="node" st="4" cnt="1">
          <dgm:layoutNode name="item3" styleLbl="node1">
            <dgm:varLst>
              <dgm:bulletEnabled val="1"/>
            </dgm:varLst>
            <dgm:alg type="tx">
              <dgm:param type="txAnchorVertCh" val="mid"/>
            </dgm:alg>
            <dgm:shape xmlns:r="http://schemas.openxmlformats.org/officeDocument/2006/relationships" type="ellipse" r:blip="">
              <dgm:adjLst/>
            </dgm:shape>
            <dgm:choose name="Name24">
              <dgm:if name="Name25" axis="root ch" ptType="all node" func="cnt" op="equ" val="1">
                <dgm:presOf/>
              </dgm:if>
              <dgm:if name="Name26" axis="root ch" ptType="all node" func="cnt" op="equ" val="2">
                <dgm:presOf/>
              </dgm:if>
              <dgm:if name="Name27" axis="root ch" ptType="all node" func="cnt" op="equ" val="3">
                <dgm:presOf/>
              </dgm:if>
              <dgm:else name="Name28">
                <dgm:presOf axis="root ch desOrSelf" ptType="all node node" st="1 1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layoutNode name="funnel" styleLbl="trAlignAcc1">
          <dgm:alg type="sp"/>
          <dgm:shape xmlns:r="http://schemas.openxmlformats.org/officeDocument/2006/relationships" type="funnel" r:blip="">
            <dgm:adjLst/>
          </dgm:shape>
          <dgm:presOf/>
          <dgm:constrLst/>
          <dgm:ruleLst/>
        </dgm:layoutNode>
      </dgm:if>
      <dgm:else name="Name29"/>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3066733" cy="468154"/>
          </a:xfrm>
          <a:prstGeom prst="rect">
            <a:avLst/>
          </a:prstGeom>
          <a:noFill/>
          <a:ln w="9525">
            <a:noFill/>
            <a:miter lim="800000"/>
            <a:headEnd/>
            <a:tailEnd/>
          </a:ln>
          <a:effectLst/>
        </p:spPr>
        <p:txBody>
          <a:bodyPr vert="horz" wrap="square" lIns="93936" tIns="46968" rIns="93936" bIns="46968" numCol="1" anchor="t" anchorCtr="0" compatLnSpc="1">
            <a:prstTxWarp prst="textNoShape">
              <a:avLst/>
            </a:prstTxWarp>
          </a:bodyPr>
          <a:lstStyle>
            <a:lvl1pPr algn="l">
              <a:defRPr sz="1200"/>
            </a:lvl1pPr>
          </a:lstStyle>
          <a:p>
            <a:pPr>
              <a:defRPr/>
            </a:pPr>
            <a:endParaRPr lang="es-ES_tradnl"/>
          </a:p>
        </p:txBody>
      </p:sp>
      <p:sp>
        <p:nvSpPr>
          <p:cNvPr id="3075" name="Rectangle 3"/>
          <p:cNvSpPr>
            <a:spLocks noGrp="1" noChangeArrowheads="1"/>
          </p:cNvSpPr>
          <p:nvPr>
            <p:ph type="dt" idx="1"/>
          </p:nvPr>
        </p:nvSpPr>
        <p:spPr bwMode="auto">
          <a:xfrm>
            <a:off x="4010342" y="0"/>
            <a:ext cx="3066733" cy="468154"/>
          </a:xfrm>
          <a:prstGeom prst="rect">
            <a:avLst/>
          </a:prstGeom>
          <a:noFill/>
          <a:ln w="9525">
            <a:noFill/>
            <a:miter lim="800000"/>
            <a:headEnd/>
            <a:tailEnd/>
          </a:ln>
          <a:effectLst/>
        </p:spPr>
        <p:txBody>
          <a:bodyPr vert="horz" wrap="square" lIns="93936" tIns="46968" rIns="93936" bIns="46968" numCol="1" anchor="t" anchorCtr="0" compatLnSpc="1">
            <a:prstTxWarp prst="textNoShape">
              <a:avLst/>
            </a:prstTxWarp>
          </a:bodyPr>
          <a:lstStyle>
            <a:lvl1pPr>
              <a:defRPr sz="1200"/>
            </a:lvl1pPr>
          </a:lstStyle>
          <a:p>
            <a:pPr>
              <a:defRPr/>
            </a:pPr>
            <a:endParaRPr lang="es-ES_tradnl"/>
          </a:p>
        </p:txBody>
      </p:sp>
      <p:sp>
        <p:nvSpPr>
          <p:cNvPr id="15364" name="Rectangle 4"/>
          <p:cNvSpPr>
            <a:spLocks noGrp="1" noRot="1" noChangeAspect="1" noChangeArrowheads="1" noTextEdit="1"/>
          </p:cNvSpPr>
          <p:nvPr>
            <p:ph type="sldImg" idx="2"/>
          </p:nvPr>
        </p:nvSpPr>
        <p:spPr bwMode="auto">
          <a:xfrm>
            <a:off x="1196975" y="701675"/>
            <a:ext cx="4683125" cy="35115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7" name="Rectangle 5"/>
          <p:cNvSpPr>
            <a:spLocks noGrp="1" noChangeArrowheads="1"/>
          </p:cNvSpPr>
          <p:nvPr>
            <p:ph type="body" sz="quarter" idx="3"/>
          </p:nvPr>
        </p:nvSpPr>
        <p:spPr bwMode="auto">
          <a:xfrm>
            <a:off x="943610" y="4447461"/>
            <a:ext cx="5189855" cy="4213384"/>
          </a:xfrm>
          <a:prstGeom prst="rect">
            <a:avLst/>
          </a:prstGeom>
          <a:noFill/>
          <a:ln w="9525">
            <a:noFill/>
            <a:miter lim="800000"/>
            <a:headEnd/>
            <a:tailEnd/>
          </a:ln>
          <a:effectLst/>
        </p:spPr>
        <p:txBody>
          <a:bodyPr vert="horz" wrap="square" lIns="93936" tIns="46968" rIns="93936" bIns="46968" numCol="1" anchor="t" anchorCtr="0" compatLnSpc="1">
            <a:prstTxWarp prst="textNoShape">
              <a:avLst/>
            </a:prstTxWarp>
          </a:bodyPr>
          <a:lstStyle/>
          <a:p>
            <a:pPr lvl="0"/>
            <a:r>
              <a:rPr lang="es-ES_tradnl" noProof="0" smtClean="0"/>
              <a:t>Haga clic para modificar el estilo de texto del patrón</a:t>
            </a:r>
          </a:p>
          <a:p>
            <a:pPr lvl="1"/>
            <a:r>
              <a:rPr lang="es-ES_tradnl" noProof="0" smtClean="0"/>
              <a:t>Segundo nivel</a:t>
            </a:r>
          </a:p>
          <a:p>
            <a:pPr lvl="2"/>
            <a:r>
              <a:rPr lang="es-ES_tradnl" noProof="0" smtClean="0"/>
              <a:t>Tercer nivel</a:t>
            </a:r>
          </a:p>
          <a:p>
            <a:pPr lvl="3"/>
            <a:r>
              <a:rPr lang="es-ES_tradnl" noProof="0" smtClean="0"/>
              <a:t>Cuarto nivel</a:t>
            </a:r>
          </a:p>
          <a:p>
            <a:pPr lvl="4"/>
            <a:r>
              <a:rPr lang="es-ES_tradnl" noProof="0" smtClean="0"/>
              <a:t>Quinto nivel</a:t>
            </a:r>
          </a:p>
        </p:txBody>
      </p:sp>
      <p:sp>
        <p:nvSpPr>
          <p:cNvPr id="3078" name="Rectangle 6"/>
          <p:cNvSpPr>
            <a:spLocks noGrp="1" noChangeArrowheads="1"/>
          </p:cNvSpPr>
          <p:nvPr>
            <p:ph type="ftr" sz="quarter" idx="4"/>
          </p:nvPr>
        </p:nvSpPr>
        <p:spPr bwMode="auto">
          <a:xfrm>
            <a:off x="0" y="8894921"/>
            <a:ext cx="3066733" cy="468154"/>
          </a:xfrm>
          <a:prstGeom prst="rect">
            <a:avLst/>
          </a:prstGeom>
          <a:noFill/>
          <a:ln w="9525">
            <a:noFill/>
            <a:miter lim="800000"/>
            <a:headEnd/>
            <a:tailEnd/>
          </a:ln>
          <a:effectLst/>
        </p:spPr>
        <p:txBody>
          <a:bodyPr vert="horz" wrap="square" lIns="93936" tIns="46968" rIns="93936" bIns="46968" numCol="1" anchor="b" anchorCtr="0" compatLnSpc="1">
            <a:prstTxWarp prst="textNoShape">
              <a:avLst/>
            </a:prstTxWarp>
          </a:bodyPr>
          <a:lstStyle>
            <a:lvl1pPr algn="l">
              <a:defRPr sz="1200"/>
            </a:lvl1pPr>
          </a:lstStyle>
          <a:p>
            <a:pPr>
              <a:defRPr/>
            </a:pPr>
            <a:endParaRPr lang="es-ES_tradnl"/>
          </a:p>
        </p:txBody>
      </p:sp>
      <p:sp>
        <p:nvSpPr>
          <p:cNvPr id="3079" name="Rectangle 7"/>
          <p:cNvSpPr>
            <a:spLocks noGrp="1" noChangeArrowheads="1"/>
          </p:cNvSpPr>
          <p:nvPr>
            <p:ph type="sldNum" sz="quarter" idx="5"/>
          </p:nvPr>
        </p:nvSpPr>
        <p:spPr bwMode="auto">
          <a:xfrm>
            <a:off x="4010342" y="8894921"/>
            <a:ext cx="3066733" cy="468154"/>
          </a:xfrm>
          <a:prstGeom prst="rect">
            <a:avLst/>
          </a:prstGeom>
          <a:noFill/>
          <a:ln w="9525">
            <a:noFill/>
            <a:miter lim="800000"/>
            <a:headEnd/>
            <a:tailEnd/>
          </a:ln>
          <a:effectLst/>
        </p:spPr>
        <p:txBody>
          <a:bodyPr vert="horz" wrap="square" lIns="93936" tIns="46968" rIns="93936" bIns="46968" numCol="1" anchor="b" anchorCtr="0" compatLnSpc="1">
            <a:prstTxWarp prst="textNoShape">
              <a:avLst/>
            </a:prstTxWarp>
          </a:bodyPr>
          <a:lstStyle>
            <a:lvl1pPr>
              <a:defRPr sz="1200"/>
            </a:lvl1pPr>
          </a:lstStyle>
          <a:p>
            <a:pPr>
              <a:defRPr/>
            </a:pPr>
            <a:fld id="{B209A709-D018-475F-BAA6-2220685BFD68}" type="slidenum">
              <a:rPr lang="es-ES_tradnl"/>
              <a:pPr>
                <a:defRPr/>
              </a:pPr>
              <a:t>‹Nº›</a:t>
            </a:fld>
            <a:endParaRPr lang="es-ES_tradnl"/>
          </a:p>
        </p:txBody>
      </p:sp>
    </p:spTree>
    <p:extLst>
      <p:ext uri="{BB962C8B-B14F-4D97-AF65-F5344CB8AC3E}">
        <p14:creationId xmlns:p14="http://schemas.microsoft.com/office/powerpoint/2010/main" val="31373647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charset="0"/>
        <a:ea typeface="+mn-ea"/>
        <a:cs typeface="+mn-cs"/>
      </a:defRPr>
    </a:lvl1pPr>
    <a:lvl2pPr marL="457200" algn="l" rtl="0" eaLnBrk="0" fontAlgn="base" hangingPunct="0">
      <a:spcBef>
        <a:spcPct val="30000"/>
      </a:spcBef>
      <a:spcAft>
        <a:spcPct val="0"/>
      </a:spcAft>
      <a:defRPr sz="1200" kern="1200">
        <a:solidFill>
          <a:schemeClr val="tx1"/>
        </a:solidFill>
        <a:latin typeface="Times" charset="0"/>
        <a:ea typeface="+mn-ea"/>
        <a:cs typeface="+mn-cs"/>
      </a:defRPr>
    </a:lvl2pPr>
    <a:lvl3pPr marL="914400" algn="l" rtl="0" eaLnBrk="0" fontAlgn="base" hangingPunct="0">
      <a:spcBef>
        <a:spcPct val="30000"/>
      </a:spcBef>
      <a:spcAft>
        <a:spcPct val="0"/>
      </a:spcAft>
      <a:defRPr sz="1200" kern="1200">
        <a:solidFill>
          <a:schemeClr val="tx1"/>
        </a:solidFill>
        <a:latin typeface="Times" charset="0"/>
        <a:ea typeface="+mn-ea"/>
        <a:cs typeface="+mn-cs"/>
      </a:defRPr>
    </a:lvl3pPr>
    <a:lvl4pPr marL="1371600" algn="l" rtl="0" eaLnBrk="0" fontAlgn="base" hangingPunct="0">
      <a:spcBef>
        <a:spcPct val="30000"/>
      </a:spcBef>
      <a:spcAft>
        <a:spcPct val="0"/>
      </a:spcAft>
      <a:defRPr sz="1200" kern="1200">
        <a:solidFill>
          <a:schemeClr val="tx1"/>
        </a:solidFill>
        <a:latin typeface="Times" charset="0"/>
        <a:ea typeface="+mn-ea"/>
        <a:cs typeface="+mn-cs"/>
      </a:defRPr>
    </a:lvl4pPr>
    <a:lvl5pPr marL="1828800" algn="l" rtl="0" eaLnBrk="0" fontAlgn="base" hangingPunct="0">
      <a:spcBef>
        <a:spcPct val="30000"/>
      </a:spcBef>
      <a:spcAft>
        <a:spcPct val="0"/>
      </a:spcAft>
      <a:defRPr sz="1200" kern="1200">
        <a:solidFill>
          <a:schemeClr val="tx1"/>
        </a:solidFill>
        <a:latin typeface="Times"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500">
                <a:solidFill>
                  <a:schemeClr val="tx1"/>
                </a:solidFill>
                <a:latin typeface="Times" charset="0"/>
              </a:defRPr>
            </a:lvl1pPr>
            <a:lvl2pPr marL="763233" indent="-293551">
              <a:defRPr sz="2500">
                <a:solidFill>
                  <a:schemeClr val="tx1"/>
                </a:solidFill>
                <a:latin typeface="Times" charset="0"/>
              </a:defRPr>
            </a:lvl2pPr>
            <a:lvl3pPr marL="1174204" indent="-234841">
              <a:defRPr sz="2500">
                <a:solidFill>
                  <a:schemeClr val="tx1"/>
                </a:solidFill>
                <a:latin typeface="Times" charset="0"/>
              </a:defRPr>
            </a:lvl3pPr>
            <a:lvl4pPr marL="1643885" indent="-234841">
              <a:defRPr sz="2500">
                <a:solidFill>
                  <a:schemeClr val="tx1"/>
                </a:solidFill>
                <a:latin typeface="Times" charset="0"/>
              </a:defRPr>
            </a:lvl4pPr>
            <a:lvl5pPr marL="2113567" indent="-234841">
              <a:defRPr sz="2500">
                <a:solidFill>
                  <a:schemeClr val="tx1"/>
                </a:solidFill>
                <a:latin typeface="Times" charset="0"/>
              </a:defRPr>
            </a:lvl5pPr>
            <a:lvl6pPr marL="2583249" indent="-234841" algn="r" eaLnBrk="0" fontAlgn="base" hangingPunct="0">
              <a:spcBef>
                <a:spcPct val="0"/>
              </a:spcBef>
              <a:spcAft>
                <a:spcPct val="0"/>
              </a:spcAft>
              <a:defRPr sz="2500">
                <a:solidFill>
                  <a:schemeClr val="tx1"/>
                </a:solidFill>
                <a:latin typeface="Times" charset="0"/>
              </a:defRPr>
            </a:lvl6pPr>
            <a:lvl7pPr marL="3052930" indent="-234841" algn="r" eaLnBrk="0" fontAlgn="base" hangingPunct="0">
              <a:spcBef>
                <a:spcPct val="0"/>
              </a:spcBef>
              <a:spcAft>
                <a:spcPct val="0"/>
              </a:spcAft>
              <a:defRPr sz="2500">
                <a:solidFill>
                  <a:schemeClr val="tx1"/>
                </a:solidFill>
                <a:latin typeface="Times" charset="0"/>
              </a:defRPr>
            </a:lvl7pPr>
            <a:lvl8pPr marL="3522612" indent="-234841" algn="r" eaLnBrk="0" fontAlgn="base" hangingPunct="0">
              <a:spcBef>
                <a:spcPct val="0"/>
              </a:spcBef>
              <a:spcAft>
                <a:spcPct val="0"/>
              </a:spcAft>
              <a:defRPr sz="2500">
                <a:solidFill>
                  <a:schemeClr val="tx1"/>
                </a:solidFill>
                <a:latin typeface="Times" charset="0"/>
              </a:defRPr>
            </a:lvl8pPr>
            <a:lvl9pPr marL="3992293" indent="-234841" algn="r" eaLnBrk="0" fontAlgn="base" hangingPunct="0">
              <a:spcBef>
                <a:spcPct val="0"/>
              </a:spcBef>
              <a:spcAft>
                <a:spcPct val="0"/>
              </a:spcAft>
              <a:defRPr sz="2500">
                <a:solidFill>
                  <a:schemeClr val="tx1"/>
                </a:solidFill>
                <a:latin typeface="Times" charset="0"/>
              </a:defRPr>
            </a:lvl9pPr>
          </a:lstStyle>
          <a:p>
            <a:fld id="{80786236-AF1F-4E10-BF80-AA5AC8F7E452}" type="slidenum">
              <a:rPr lang="es-ES_tradnl" sz="1200"/>
              <a:pPr/>
              <a:t>1</a:t>
            </a:fld>
            <a:endParaRPr lang="es-ES_tradnl" sz="1200"/>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s-E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500">
                <a:solidFill>
                  <a:schemeClr val="tx1"/>
                </a:solidFill>
                <a:latin typeface="Times" charset="0"/>
              </a:defRPr>
            </a:lvl1pPr>
            <a:lvl2pPr marL="763233" indent="-293551">
              <a:defRPr sz="2500">
                <a:solidFill>
                  <a:schemeClr val="tx1"/>
                </a:solidFill>
                <a:latin typeface="Times" charset="0"/>
              </a:defRPr>
            </a:lvl2pPr>
            <a:lvl3pPr marL="1174204" indent="-234841">
              <a:defRPr sz="2500">
                <a:solidFill>
                  <a:schemeClr val="tx1"/>
                </a:solidFill>
                <a:latin typeface="Times" charset="0"/>
              </a:defRPr>
            </a:lvl3pPr>
            <a:lvl4pPr marL="1643885" indent="-234841">
              <a:defRPr sz="2500">
                <a:solidFill>
                  <a:schemeClr val="tx1"/>
                </a:solidFill>
                <a:latin typeface="Times" charset="0"/>
              </a:defRPr>
            </a:lvl4pPr>
            <a:lvl5pPr marL="2113567" indent="-234841">
              <a:defRPr sz="2500">
                <a:solidFill>
                  <a:schemeClr val="tx1"/>
                </a:solidFill>
                <a:latin typeface="Times" charset="0"/>
              </a:defRPr>
            </a:lvl5pPr>
            <a:lvl6pPr marL="2583249" indent="-234841" algn="r" eaLnBrk="0" fontAlgn="base" hangingPunct="0">
              <a:spcBef>
                <a:spcPct val="0"/>
              </a:spcBef>
              <a:spcAft>
                <a:spcPct val="0"/>
              </a:spcAft>
              <a:defRPr sz="2500">
                <a:solidFill>
                  <a:schemeClr val="tx1"/>
                </a:solidFill>
                <a:latin typeface="Times" charset="0"/>
              </a:defRPr>
            </a:lvl6pPr>
            <a:lvl7pPr marL="3052930" indent="-234841" algn="r" eaLnBrk="0" fontAlgn="base" hangingPunct="0">
              <a:spcBef>
                <a:spcPct val="0"/>
              </a:spcBef>
              <a:spcAft>
                <a:spcPct val="0"/>
              </a:spcAft>
              <a:defRPr sz="2500">
                <a:solidFill>
                  <a:schemeClr val="tx1"/>
                </a:solidFill>
                <a:latin typeface="Times" charset="0"/>
              </a:defRPr>
            </a:lvl7pPr>
            <a:lvl8pPr marL="3522612" indent="-234841" algn="r" eaLnBrk="0" fontAlgn="base" hangingPunct="0">
              <a:spcBef>
                <a:spcPct val="0"/>
              </a:spcBef>
              <a:spcAft>
                <a:spcPct val="0"/>
              </a:spcAft>
              <a:defRPr sz="2500">
                <a:solidFill>
                  <a:schemeClr val="tx1"/>
                </a:solidFill>
                <a:latin typeface="Times" charset="0"/>
              </a:defRPr>
            </a:lvl8pPr>
            <a:lvl9pPr marL="3992293" indent="-234841" algn="r" eaLnBrk="0" fontAlgn="base" hangingPunct="0">
              <a:spcBef>
                <a:spcPct val="0"/>
              </a:spcBef>
              <a:spcAft>
                <a:spcPct val="0"/>
              </a:spcAft>
              <a:defRPr sz="2500">
                <a:solidFill>
                  <a:schemeClr val="tx1"/>
                </a:solidFill>
                <a:latin typeface="Times" charset="0"/>
              </a:defRPr>
            </a:lvl9pPr>
          </a:lstStyle>
          <a:p>
            <a:fld id="{A6D3569E-DB99-468E-97B8-158424B1E729}" type="slidenum">
              <a:rPr lang="es-ES_tradnl" sz="1200"/>
              <a:pPr/>
              <a:t>11</a:t>
            </a:fld>
            <a:endParaRPr lang="es-ES_tradnl" sz="1200"/>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s-ES"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500">
                <a:solidFill>
                  <a:schemeClr val="tx1"/>
                </a:solidFill>
                <a:latin typeface="Times" charset="0"/>
              </a:defRPr>
            </a:lvl1pPr>
            <a:lvl2pPr marL="763233" indent="-293551">
              <a:defRPr sz="2500">
                <a:solidFill>
                  <a:schemeClr val="tx1"/>
                </a:solidFill>
                <a:latin typeface="Times" charset="0"/>
              </a:defRPr>
            </a:lvl2pPr>
            <a:lvl3pPr marL="1174204" indent="-234841">
              <a:defRPr sz="2500">
                <a:solidFill>
                  <a:schemeClr val="tx1"/>
                </a:solidFill>
                <a:latin typeface="Times" charset="0"/>
              </a:defRPr>
            </a:lvl3pPr>
            <a:lvl4pPr marL="1643885" indent="-234841">
              <a:defRPr sz="2500">
                <a:solidFill>
                  <a:schemeClr val="tx1"/>
                </a:solidFill>
                <a:latin typeface="Times" charset="0"/>
              </a:defRPr>
            </a:lvl4pPr>
            <a:lvl5pPr marL="2113567" indent="-234841">
              <a:defRPr sz="2500">
                <a:solidFill>
                  <a:schemeClr val="tx1"/>
                </a:solidFill>
                <a:latin typeface="Times" charset="0"/>
              </a:defRPr>
            </a:lvl5pPr>
            <a:lvl6pPr marL="2583249" indent="-234841" algn="r" eaLnBrk="0" fontAlgn="base" hangingPunct="0">
              <a:spcBef>
                <a:spcPct val="0"/>
              </a:spcBef>
              <a:spcAft>
                <a:spcPct val="0"/>
              </a:spcAft>
              <a:defRPr sz="2500">
                <a:solidFill>
                  <a:schemeClr val="tx1"/>
                </a:solidFill>
                <a:latin typeface="Times" charset="0"/>
              </a:defRPr>
            </a:lvl6pPr>
            <a:lvl7pPr marL="3052930" indent="-234841" algn="r" eaLnBrk="0" fontAlgn="base" hangingPunct="0">
              <a:spcBef>
                <a:spcPct val="0"/>
              </a:spcBef>
              <a:spcAft>
                <a:spcPct val="0"/>
              </a:spcAft>
              <a:defRPr sz="2500">
                <a:solidFill>
                  <a:schemeClr val="tx1"/>
                </a:solidFill>
                <a:latin typeface="Times" charset="0"/>
              </a:defRPr>
            </a:lvl7pPr>
            <a:lvl8pPr marL="3522612" indent="-234841" algn="r" eaLnBrk="0" fontAlgn="base" hangingPunct="0">
              <a:spcBef>
                <a:spcPct val="0"/>
              </a:spcBef>
              <a:spcAft>
                <a:spcPct val="0"/>
              </a:spcAft>
              <a:defRPr sz="2500">
                <a:solidFill>
                  <a:schemeClr val="tx1"/>
                </a:solidFill>
                <a:latin typeface="Times" charset="0"/>
              </a:defRPr>
            </a:lvl8pPr>
            <a:lvl9pPr marL="3992293" indent="-234841" algn="r" eaLnBrk="0" fontAlgn="base" hangingPunct="0">
              <a:spcBef>
                <a:spcPct val="0"/>
              </a:spcBef>
              <a:spcAft>
                <a:spcPct val="0"/>
              </a:spcAft>
              <a:defRPr sz="2500">
                <a:solidFill>
                  <a:schemeClr val="tx1"/>
                </a:solidFill>
                <a:latin typeface="Times" charset="0"/>
              </a:defRPr>
            </a:lvl9pPr>
          </a:lstStyle>
          <a:p>
            <a:fld id="{0DB29787-5960-499E-B0C3-CF0D138BE8C3}" type="slidenum">
              <a:rPr lang="es-ES_tradnl" sz="1200"/>
              <a:pPr/>
              <a:t>12</a:t>
            </a:fld>
            <a:endParaRPr lang="es-ES_tradnl" sz="1200"/>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s-E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500">
                <a:solidFill>
                  <a:schemeClr val="tx1"/>
                </a:solidFill>
                <a:latin typeface="Times" charset="0"/>
              </a:defRPr>
            </a:lvl1pPr>
            <a:lvl2pPr marL="763233" indent="-293551">
              <a:defRPr sz="2500">
                <a:solidFill>
                  <a:schemeClr val="tx1"/>
                </a:solidFill>
                <a:latin typeface="Times" charset="0"/>
              </a:defRPr>
            </a:lvl2pPr>
            <a:lvl3pPr marL="1174204" indent="-234841">
              <a:defRPr sz="2500">
                <a:solidFill>
                  <a:schemeClr val="tx1"/>
                </a:solidFill>
                <a:latin typeface="Times" charset="0"/>
              </a:defRPr>
            </a:lvl3pPr>
            <a:lvl4pPr marL="1643885" indent="-234841">
              <a:defRPr sz="2500">
                <a:solidFill>
                  <a:schemeClr val="tx1"/>
                </a:solidFill>
                <a:latin typeface="Times" charset="0"/>
              </a:defRPr>
            </a:lvl4pPr>
            <a:lvl5pPr marL="2113567" indent="-234841">
              <a:defRPr sz="2500">
                <a:solidFill>
                  <a:schemeClr val="tx1"/>
                </a:solidFill>
                <a:latin typeface="Times" charset="0"/>
              </a:defRPr>
            </a:lvl5pPr>
            <a:lvl6pPr marL="2583249" indent="-234841" algn="r" eaLnBrk="0" fontAlgn="base" hangingPunct="0">
              <a:spcBef>
                <a:spcPct val="0"/>
              </a:spcBef>
              <a:spcAft>
                <a:spcPct val="0"/>
              </a:spcAft>
              <a:defRPr sz="2500">
                <a:solidFill>
                  <a:schemeClr val="tx1"/>
                </a:solidFill>
                <a:latin typeface="Times" charset="0"/>
              </a:defRPr>
            </a:lvl6pPr>
            <a:lvl7pPr marL="3052930" indent="-234841" algn="r" eaLnBrk="0" fontAlgn="base" hangingPunct="0">
              <a:spcBef>
                <a:spcPct val="0"/>
              </a:spcBef>
              <a:spcAft>
                <a:spcPct val="0"/>
              </a:spcAft>
              <a:defRPr sz="2500">
                <a:solidFill>
                  <a:schemeClr val="tx1"/>
                </a:solidFill>
                <a:latin typeface="Times" charset="0"/>
              </a:defRPr>
            </a:lvl7pPr>
            <a:lvl8pPr marL="3522612" indent="-234841" algn="r" eaLnBrk="0" fontAlgn="base" hangingPunct="0">
              <a:spcBef>
                <a:spcPct val="0"/>
              </a:spcBef>
              <a:spcAft>
                <a:spcPct val="0"/>
              </a:spcAft>
              <a:defRPr sz="2500">
                <a:solidFill>
                  <a:schemeClr val="tx1"/>
                </a:solidFill>
                <a:latin typeface="Times" charset="0"/>
              </a:defRPr>
            </a:lvl8pPr>
            <a:lvl9pPr marL="3992293" indent="-234841" algn="r" eaLnBrk="0" fontAlgn="base" hangingPunct="0">
              <a:spcBef>
                <a:spcPct val="0"/>
              </a:spcBef>
              <a:spcAft>
                <a:spcPct val="0"/>
              </a:spcAft>
              <a:defRPr sz="2500">
                <a:solidFill>
                  <a:schemeClr val="tx1"/>
                </a:solidFill>
                <a:latin typeface="Times" charset="0"/>
              </a:defRPr>
            </a:lvl9pPr>
          </a:lstStyle>
          <a:p>
            <a:fld id="{679CED5F-405D-49E9-86DA-9D304ACD5E34}" type="slidenum">
              <a:rPr lang="es-ES_tradnl" sz="1200"/>
              <a:pPr/>
              <a:t>13</a:t>
            </a:fld>
            <a:endParaRPr lang="es-ES_tradnl" sz="1200"/>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s-E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500">
                <a:solidFill>
                  <a:schemeClr val="tx1"/>
                </a:solidFill>
                <a:latin typeface="Times" charset="0"/>
              </a:defRPr>
            </a:lvl1pPr>
            <a:lvl2pPr marL="763233" indent="-293551">
              <a:defRPr sz="2500">
                <a:solidFill>
                  <a:schemeClr val="tx1"/>
                </a:solidFill>
                <a:latin typeface="Times" charset="0"/>
              </a:defRPr>
            </a:lvl2pPr>
            <a:lvl3pPr marL="1174204" indent="-234841">
              <a:defRPr sz="2500">
                <a:solidFill>
                  <a:schemeClr val="tx1"/>
                </a:solidFill>
                <a:latin typeface="Times" charset="0"/>
              </a:defRPr>
            </a:lvl3pPr>
            <a:lvl4pPr marL="1643885" indent="-234841">
              <a:defRPr sz="2500">
                <a:solidFill>
                  <a:schemeClr val="tx1"/>
                </a:solidFill>
                <a:latin typeface="Times" charset="0"/>
              </a:defRPr>
            </a:lvl4pPr>
            <a:lvl5pPr marL="2113567" indent="-234841">
              <a:defRPr sz="2500">
                <a:solidFill>
                  <a:schemeClr val="tx1"/>
                </a:solidFill>
                <a:latin typeface="Times" charset="0"/>
              </a:defRPr>
            </a:lvl5pPr>
            <a:lvl6pPr marL="2583249" indent="-234841" algn="r" eaLnBrk="0" fontAlgn="base" hangingPunct="0">
              <a:spcBef>
                <a:spcPct val="0"/>
              </a:spcBef>
              <a:spcAft>
                <a:spcPct val="0"/>
              </a:spcAft>
              <a:defRPr sz="2500">
                <a:solidFill>
                  <a:schemeClr val="tx1"/>
                </a:solidFill>
                <a:latin typeface="Times" charset="0"/>
              </a:defRPr>
            </a:lvl6pPr>
            <a:lvl7pPr marL="3052930" indent="-234841" algn="r" eaLnBrk="0" fontAlgn="base" hangingPunct="0">
              <a:spcBef>
                <a:spcPct val="0"/>
              </a:spcBef>
              <a:spcAft>
                <a:spcPct val="0"/>
              </a:spcAft>
              <a:defRPr sz="2500">
                <a:solidFill>
                  <a:schemeClr val="tx1"/>
                </a:solidFill>
                <a:latin typeface="Times" charset="0"/>
              </a:defRPr>
            </a:lvl7pPr>
            <a:lvl8pPr marL="3522612" indent="-234841" algn="r" eaLnBrk="0" fontAlgn="base" hangingPunct="0">
              <a:spcBef>
                <a:spcPct val="0"/>
              </a:spcBef>
              <a:spcAft>
                <a:spcPct val="0"/>
              </a:spcAft>
              <a:defRPr sz="2500">
                <a:solidFill>
                  <a:schemeClr val="tx1"/>
                </a:solidFill>
                <a:latin typeface="Times" charset="0"/>
              </a:defRPr>
            </a:lvl8pPr>
            <a:lvl9pPr marL="3992293" indent="-234841" algn="r" eaLnBrk="0" fontAlgn="base" hangingPunct="0">
              <a:spcBef>
                <a:spcPct val="0"/>
              </a:spcBef>
              <a:spcAft>
                <a:spcPct val="0"/>
              </a:spcAft>
              <a:defRPr sz="2500">
                <a:solidFill>
                  <a:schemeClr val="tx1"/>
                </a:solidFill>
                <a:latin typeface="Times" charset="0"/>
              </a:defRPr>
            </a:lvl9pPr>
          </a:lstStyle>
          <a:p>
            <a:fld id="{1807B08A-1CAE-4312-BEB3-DDA18B4B8F3A}" type="slidenum">
              <a:rPr lang="es-ES_tradnl" sz="1200"/>
              <a:pPr/>
              <a:t>14</a:t>
            </a:fld>
            <a:endParaRPr lang="es-ES_tradnl" sz="1200"/>
          </a:p>
        </p:txBody>
      </p:sp>
      <p:sp>
        <p:nvSpPr>
          <p:cNvPr id="22531" name="Rectangle 2"/>
          <p:cNvSpPr>
            <a:spLocks noGrp="1" noRot="1" noChangeAspect="1" noChangeArrowheads="1" noTextEdit="1"/>
          </p:cNvSpPr>
          <p:nvPr>
            <p:ph type="sldImg"/>
          </p:nvPr>
        </p:nvSpPr>
        <p:spPr>
          <a:ln/>
        </p:spPr>
      </p:sp>
      <p:sp>
        <p:nvSpPr>
          <p:cNvPr id="2253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s-E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500">
                <a:solidFill>
                  <a:schemeClr val="tx1"/>
                </a:solidFill>
                <a:latin typeface="Times" charset="0"/>
              </a:defRPr>
            </a:lvl1pPr>
            <a:lvl2pPr marL="763233" indent="-293551">
              <a:defRPr sz="2500">
                <a:solidFill>
                  <a:schemeClr val="tx1"/>
                </a:solidFill>
                <a:latin typeface="Times" charset="0"/>
              </a:defRPr>
            </a:lvl2pPr>
            <a:lvl3pPr marL="1174204" indent="-234841">
              <a:defRPr sz="2500">
                <a:solidFill>
                  <a:schemeClr val="tx1"/>
                </a:solidFill>
                <a:latin typeface="Times" charset="0"/>
              </a:defRPr>
            </a:lvl3pPr>
            <a:lvl4pPr marL="1643885" indent="-234841">
              <a:defRPr sz="2500">
                <a:solidFill>
                  <a:schemeClr val="tx1"/>
                </a:solidFill>
                <a:latin typeface="Times" charset="0"/>
              </a:defRPr>
            </a:lvl4pPr>
            <a:lvl5pPr marL="2113567" indent="-234841">
              <a:defRPr sz="2500">
                <a:solidFill>
                  <a:schemeClr val="tx1"/>
                </a:solidFill>
                <a:latin typeface="Times" charset="0"/>
              </a:defRPr>
            </a:lvl5pPr>
            <a:lvl6pPr marL="2583249" indent="-234841" algn="r" eaLnBrk="0" fontAlgn="base" hangingPunct="0">
              <a:spcBef>
                <a:spcPct val="0"/>
              </a:spcBef>
              <a:spcAft>
                <a:spcPct val="0"/>
              </a:spcAft>
              <a:defRPr sz="2500">
                <a:solidFill>
                  <a:schemeClr val="tx1"/>
                </a:solidFill>
                <a:latin typeface="Times" charset="0"/>
              </a:defRPr>
            </a:lvl6pPr>
            <a:lvl7pPr marL="3052930" indent="-234841" algn="r" eaLnBrk="0" fontAlgn="base" hangingPunct="0">
              <a:spcBef>
                <a:spcPct val="0"/>
              </a:spcBef>
              <a:spcAft>
                <a:spcPct val="0"/>
              </a:spcAft>
              <a:defRPr sz="2500">
                <a:solidFill>
                  <a:schemeClr val="tx1"/>
                </a:solidFill>
                <a:latin typeface="Times" charset="0"/>
              </a:defRPr>
            </a:lvl7pPr>
            <a:lvl8pPr marL="3522612" indent="-234841" algn="r" eaLnBrk="0" fontAlgn="base" hangingPunct="0">
              <a:spcBef>
                <a:spcPct val="0"/>
              </a:spcBef>
              <a:spcAft>
                <a:spcPct val="0"/>
              </a:spcAft>
              <a:defRPr sz="2500">
                <a:solidFill>
                  <a:schemeClr val="tx1"/>
                </a:solidFill>
                <a:latin typeface="Times" charset="0"/>
              </a:defRPr>
            </a:lvl8pPr>
            <a:lvl9pPr marL="3992293" indent="-234841" algn="r" eaLnBrk="0" fontAlgn="base" hangingPunct="0">
              <a:spcBef>
                <a:spcPct val="0"/>
              </a:spcBef>
              <a:spcAft>
                <a:spcPct val="0"/>
              </a:spcAft>
              <a:defRPr sz="2500">
                <a:solidFill>
                  <a:schemeClr val="tx1"/>
                </a:solidFill>
                <a:latin typeface="Times" charset="0"/>
              </a:defRPr>
            </a:lvl9pPr>
          </a:lstStyle>
          <a:p>
            <a:fld id="{09C86D42-9396-48FB-AEA6-8D2B05ECEC0A}" type="slidenum">
              <a:rPr lang="es-ES_tradnl" sz="1200"/>
              <a:pPr/>
              <a:t>15</a:t>
            </a:fld>
            <a:endParaRPr lang="es-ES_tradnl" sz="1200"/>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s-E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500">
                <a:solidFill>
                  <a:schemeClr val="tx1"/>
                </a:solidFill>
                <a:latin typeface="Times" charset="0"/>
              </a:defRPr>
            </a:lvl1pPr>
            <a:lvl2pPr marL="763233" indent="-293551">
              <a:defRPr sz="2500">
                <a:solidFill>
                  <a:schemeClr val="tx1"/>
                </a:solidFill>
                <a:latin typeface="Times" charset="0"/>
              </a:defRPr>
            </a:lvl2pPr>
            <a:lvl3pPr marL="1174204" indent="-234841">
              <a:defRPr sz="2500">
                <a:solidFill>
                  <a:schemeClr val="tx1"/>
                </a:solidFill>
                <a:latin typeface="Times" charset="0"/>
              </a:defRPr>
            </a:lvl3pPr>
            <a:lvl4pPr marL="1643885" indent="-234841">
              <a:defRPr sz="2500">
                <a:solidFill>
                  <a:schemeClr val="tx1"/>
                </a:solidFill>
                <a:latin typeface="Times" charset="0"/>
              </a:defRPr>
            </a:lvl4pPr>
            <a:lvl5pPr marL="2113567" indent="-234841">
              <a:defRPr sz="2500">
                <a:solidFill>
                  <a:schemeClr val="tx1"/>
                </a:solidFill>
                <a:latin typeface="Times" charset="0"/>
              </a:defRPr>
            </a:lvl5pPr>
            <a:lvl6pPr marL="2583249" indent="-234841" algn="r" eaLnBrk="0" fontAlgn="base" hangingPunct="0">
              <a:spcBef>
                <a:spcPct val="0"/>
              </a:spcBef>
              <a:spcAft>
                <a:spcPct val="0"/>
              </a:spcAft>
              <a:defRPr sz="2500">
                <a:solidFill>
                  <a:schemeClr val="tx1"/>
                </a:solidFill>
                <a:latin typeface="Times" charset="0"/>
              </a:defRPr>
            </a:lvl6pPr>
            <a:lvl7pPr marL="3052930" indent="-234841" algn="r" eaLnBrk="0" fontAlgn="base" hangingPunct="0">
              <a:spcBef>
                <a:spcPct val="0"/>
              </a:spcBef>
              <a:spcAft>
                <a:spcPct val="0"/>
              </a:spcAft>
              <a:defRPr sz="2500">
                <a:solidFill>
                  <a:schemeClr val="tx1"/>
                </a:solidFill>
                <a:latin typeface="Times" charset="0"/>
              </a:defRPr>
            </a:lvl7pPr>
            <a:lvl8pPr marL="3522612" indent="-234841" algn="r" eaLnBrk="0" fontAlgn="base" hangingPunct="0">
              <a:spcBef>
                <a:spcPct val="0"/>
              </a:spcBef>
              <a:spcAft>
                <a:spcPct val="0"/>
              </a:spcAft>
              <a:defRPr sz="2500">
                <a:solidFill>
                  <a:schemeClr val="tx1"/>
                </a:solidFill>
                <a:latin typeface="Times" charset="0"/>
              </a:defRPr>
            </a:lvl8pPr>
            <a:lvl9pPr marL="3992293" indent="-234841" algn="r" eaLnBrk="0" fontAlgn="base" hangingPunct="0">
              <a:spcBef>
                <a:spcPct val="0"/>
              </a:spcBef>
              <a:spcAft>
                <a:spcPct val="0"/>
              </a:spcAft>
              <a:defRPr sz="2500">
                <a:solidFill>
                  <a:schemeClr val="tx1"/>
                </a:solidFill>
                <a:latin typeface="Times" charset="0"/>
              </a:defRPr>
            </a:lvl9pPr>
          </a:lstStyle>
          <a:p>
            <a:fld id="{09C86D42-9396-48FB-AEA6-8D2B05ECEC0A}" type="slidenum">
              <a:rPr lang="es-ES_tradnl" sz="1200"/>
              <a:pPr/>
              <a:t>16</a:t>
            </a:fld>
            <a:endParaRPr lang="es-ES_tradnl" sz="1200"/>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s-E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500">
                <a:solidFill>
                  <a:schemeClr val="tx1"/>
                </a:solidFill>
                <a:latin typeface="Times" charset="0"/>
              </a:defRPr>
            </a:lvl1pPr>
            <a:lvl2pPr marL="763233" indent="-293551">
              <a:defRPr sz="2500">
                <a:solidFill>
                  <a:schemeClr val="tx1"/>
                </a:solidFill>
                <a:latin typeface="Times" charset="0"/>
              </a:defRPr>
            </a:lvl2pPr>
            <a:lvl3pPr marL="1174204" indent="-234841">
              <a:defRPr sz="2500">
                <a:solidFill>
                  <a:schemeClr val="tx1"/>
                </a:solidFill>
                <a:latin typeface="Times" charset="0"/>
              </a:defRPr>
            </a:lvl3pPr>
            <a:lvl4pPr marL="1643885" indent="-234841">
              <a:defRPr sz="2500">
                <a:solidFill>
                  <a:schemeClr val="tx1"/>
                </a:solidFill>
                <a:latin typeface="Times" charset="0"/>
              </a:defRPr>
            </a:lvl4pPr>
            <a:lvl5pPr marL="2113567" indent="-234841">
              <a:defRPr sz="2500">
                <a:solidFill>
                  <a:schemeClr val="tx1"/>
                </a:solidFill>
                <a:latin typeface="Times" charset="0"/>
              </a:defRPr>
            </a:lvl5pPr>
            <a:lvl6pPr marL="2583249" indent="-234841" algn="r" eaLnBrk="0" fontAlgn="base" hangingPunct="0">
              <a:spcBef>
                <a:spcPct val="0"/>
              </a:spcBef>
              <a:spcAft>
                <a:spcPct val="0"/>
              </a:spcAft>
              <a:defRPr sz="2500">
                <a:solidFill>
                  <a:schemeClr val="tx1"/>
                </a:solidFill>
                <a:latin typeface="Times" charset="0"/>
              </a:defRPr>
            </a:lvl6pPr>
            <a:lvl7pPr marL="3052930" indent="-234841" algn="r" eaLnBrk="0" fontAlgn="base" hangingPunct="0">
              <a:spcBef>
                <a:spcPct val="0"/>
              </a:spcBef>
              <a:spcAft>
                <a:spcPct val="0"/>
              </a:spcAft>
              <a:defRPr sz="2500">
                <a:solidFill>
                  <a:schemeClr val="tx1"/>
                </a:solidFill>
                <a:latin typeface="Times" charset="0"/>
              </a:defRPr>
            </a:lvl7pPr>
            <a:lvl8pPr marL="3522612" indent="-234841" algn="r" eaLnBrk="0" fontAlgn="base" hangingPunct="0">
              <a:spcBef>
                <a:spcPct val="0"/>
              </a:spcBef>
              <a:spcAft>
                <a:spcPct val="0"/>
              </a:spcAft>
              <a:defRPr sz="2500">
                <a:solidFill>
                  <a:schemeClr val="tx1"/>
                </a:solidFill>
                <a:latin typeface="Times" charset="0"/>
              </a:defRPr>
            </a:lvl8pPr>
            <a:lvl9pPr marL="3992293" indent="-234841" algn="r" eaLnBrk="0" fontAlgn="base" hangingPunct="0">
              <a:spcBef>
                <a:spcPct val="0"/>
              </a:spcBef>
              <a:spcAft>
                <a:spcPct val="0"/>
              </a:spcAft>
              <a:defRPr sz="2500">
                <a:solidFill>
                  <a:schemeClr val="tx1"/>
                </a:solidFill>
                <a:latin typeface="Times" charset="0"/>
              </a:defRPr>
            </a:lvl9pPr>
          </a:lstStyle>
          <a:p>
            <a:fld id="{392AB87C-45F7-4075-B153-1828401C0C03}" type="slidenum">
              <a:rPr lang="es-ES_tradnl" sz="1200"/>
              <a:pPr/>
              <a:t>17</a:t>
            </a:fld>
            <a:endParaRPr lang="es-ES_tradnl" sz="1200"/>
          </a:p>
        </p:txBody>
      </p:sp>
      <p:sp>
        <p:nvSpPr>
          <p:cNvPr id="23555" name="Rectangle 2"/>
          <p:cNvSpPr>
            <a:spLocks noGrp="1" noRot="1" noChangeAspect="1" noChangeArrowheads="1" noTextEdit="1"/>
          </p:cNvSpPr>
          <p:nvPr>
            <p:ph type="sldImg"/>
          </p:nvPr>
        </p:nvSpPr>
        <p:spPr>
          <a:ln/>
        </p:spPr>
      </p:sp>
      <p:sp>
        <p:nvSpPr>
          <p:cNvPr id="235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s-E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500">
                <a:solidFill>
                  <a:schemeClr val="tx1"/>
                </a:solidFill>
                <a:latin typeface="Times" charset="0"/>
              </a:defRPr>
            </a:lvl1pPr>
            <a:lvl2pPr marL="763233" indent="-293551">
              <a:defRPr sz="2500">
                <a:solidFill>
                  <a:schemeClr val="tx1"/>
                </a:solidFill>
                <a:latin typeface="Times" charset="0"/>
              </a:defRPr>
            </a:lvl2pPr>
            <a:lvl3pPr marL="1174204" indent="-234841">
              <a:defRPr sz="2500">
                <a:solidFill>
                  <a:schemeClr val="tx1"/>
                </a:solidFill>
                <a:latin typeface="Times" charset="0"/>
              </a:defRPr>
            </a:lvl3pPr>
            <a:lvl4pPr marL="1643885" indent="-234841">
              <a:defRPr sz="2500">
                <a:solidFill>
                  <a:schemeClr val="tx1"/>
                </a:solidFill>
                <a:latin typeface="Times" charset="0"/>
              </a:defRPr>
            </a:lvl4pPr>
            <a:lvl5pPr marL="2113567" indent="-234841">
              <a:defRPr sz="2500">
                <a:solidFill>
                  <a:schemeClr val="tx1"/>
                </a:solidFill>
                <a:latin typeface="Times" charset="0"/>
              </a:defRPr>
            </a:lvl5pPr>
            <a:lvl6pPr marL="2583249" indent="-234841" algn="r" eaLnBrk="0" fontAlgn="base" hangingPunct="0">
              <a:spcBef>
                <a:spcPct val="0"/>
              </a:spcBef>
              <a:spcAft>
                <a:spcPct val="0"/>
              </a:spcAft>
              <a:defRPr sz="2500">
                <a:solidFill>
                  <a:schemeClr val="tx1"/>
                </a:solidFill>
                <a:latin typeface="Times" charset="0"/>
              </a:defRPr>
            </a:lvl6pPr>
            <a:lvl7pPr marL="3052930" indent="-234841" algn="r" eaLnBrk="0" fontAlgn="base" hangingPunct="0">
              <a:spcBef>
                <a:spcPct val="0"/>
              </a:spcBef>
              <a:spcAft>
                <a:spcPct val="0"/>
              </a:spcAft>
              <a:defRPr sz="2500">
                <a:solidFill>
                  <a:schemeClr val="tx1"/>
                </a:solidFill>
                <a:latin typeface="Times" charset="0"/>
              </a:defRPr>
            </a:lvl7pPr>
            <a:lvl8pPr marL="3522612" indent="-234841" algn="r" eaLnBrk="0" fontAlgn="base" hangingPunct="0">
              <a:spcBef>
                <a:spcPct val="0"/>
              </a:spcBef>
              <a:spcAft>
                <a:spcPct val="0"/>
              </a:spcAft>
              <a:defRPr sz="2500">
                <a:solidFill>
                  <a:schemeClr val="tx1"/>
                </a:solidFill>
                <a:latin typeface="Times" charset="0"/>
              </a:defRPr>
            </a:lvl8pPr>
            <a:lvl9pPr marL="3992293" indent="-234841" algn="r" eaLnBrk="0" fontAlgn="base" hangingPunct="0">
              <a:spcBef>
                <a:spcPct val="0"/>
              </a:spcBef>
              <a:spcAft>
                <a:spcPct val="0"/>
              </a:spcAft>
              <a:defRPr sz="2500">
                <a:solidFill>
                  <a:schemeClr val="tx1"/>
                </a:solidFill>
                <a:latin typeface="Times" charset="0"/>
              </a:defRPr>
            </a:lvl9pPr>
          </a:lstStyle>
          <a:p>
            <a:fld id="{392AB87C-45F7-4075-B153-1828401C0C03}" type="slidenum">
              <a:rPr lang="es-ES_tradnl" sz="1200"/>
              <a:pPr/>
              <a:t>18</a:t>
            </a:fld>
            <a:endParaRPr lang="es-ES_tradnl" sz="1200"/>
          </a:p>
        </p:txBody>
      </p:sp>
      <p:sp>
        <p:nvSpPr>
          <p:cNvPr id="23555" name="Rectangle 2"/>
          <p:cNvSpPr>
            <a:spLocks noGrp="1" noRot="1" noChangeAspect="1" noChangeArrowheads="1" noTextEdit="1"/>
          </p:cNvSpPr>
          <p:nvPr>
            <p:ph type="sldImg"/>
          </p:nvPr>
        </p:nvSpPr>
        <p:spPr>
          <a:ln/>
        </p:spPr>
      </p:sp>
      <p:sp>
        <p:nvSpPr>
          <p:cNvPr id="235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s-E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500">
                <a:solidFill>
                  <a:schemeClr val="tx1"/>
                </a:solidFill>
                <a:latin typeface="Times" charset="0"/>
              </a:defRPr>
            </a:lvl1pPr>
            <a:lvl2pPr marL="763233" indent="-293551">
              <a:defRPr sz="2500">
                <a:solidFill>
                  <a:schemeClr val="tx1"/>
                </a:solidFill>
                <a:latin typeface="Times" charset="0"/>
              </a:defRPr>
            </a:lvl2pPr>
            <a:lvl3pPr marL="1174204" indent="-234841">
              <a:defRPr sz="2500">
                <a:solidFill>
                  <a:schemeClr val="tx1"/>
                </a:solidFill>
                <a:latin typeface="Times" charset="0"/>
              </a:defRPr>
            </a:lvl3pPr>
            <a:lvl4pPr marL="1643885" indent="-234841">
              <a:defRPr sz="2500">
                <a:solidFill>
                  <a:schemeClr val="tx1"/>
                </a:solidFill>
                <a:latin typeface="Times" charset="0"/>
              </a:defRPr>
            </a:lvl4pPr>
            <a:lvl5pPr marL="2113567" indent="-234841">
              <a:defRPr sz="2500">
                <a:solidFill>
                  <a:schemeClr val="tx1"/>
                </a:solidFill>
                <a:latin typeface="Times" charset="0"/>
              </a:defRPr>
            </a:lvl5pPr>
            <a:lvl6pPr marL="2583249" indent="-234841" algn="r" eaLnBrk="0" fontAlgn="base" hangingPunct="0">
              <a:spcBef>
                <a:spcPct val="0"/>
              </a:spcBef>
              <a:spcAft>
                <a:spcPct val="0"/>
              </a:spcAft>
              <a:defRPr sz="2500">
                <a:solidFill>
                  <a:schemeClr val="tx1"/>
                </a:solidFill>
                <a:latin typeface="Times" charset="0"/>
              </a:defRPr>
            </a:lvl6pPr>
            <a:lvl7pPr marL="3052930" indent="-234841" algn="r" eaLnBrk="0" fontAlgn="base" hangingPunct="0">
              <a:spcBef>
                <a:spcPct val="0"/>
              </a:spcBef>
              <a:spcAft>
                <a:spcPct val="0"/>
              </a:spcAft>
              <a:defRPr sz="2500">
                <a:solidFill>
                  <a:schemeClr val="tx1"/>
                </a:solidFill>
                <a:latin typeface="Times" charset="0"/>
              </a:defRPr>
            </a:lvl7pPr>
            <a:lvl8pPr marL="3522612" indent="-234841" algn="r" eaLnBrk="0" fontAlgn="base" hangingPunct="0">
              <a:spcBef>
                <a:spcPct val="0"/>
              </a:spcBef>
              <a:spcAft>
                <a:spcPct val="0"/>
              </a:spcAft>
              <a:defRPr sz="2500">
                <a:solidFill>
                  <a:schemeClr val="tx1"/>
                </a:solidFill>
                <a:latin typeface="Times" charset="0"/>
              </a:defRPr>
            </a:lvl8pPr>
            <a:lvl9pPr marL="3992293" indent="-234841" algn="r" eaLnBrk="0" fontAlgn="base" hangingPunct="0">
              <a:spcBef>
                <a:spcPct val="0"/>
              </a:spcBef>
              <a:spcAft>
                <a:spcPct val="0"/>
              </a:spcAft>
              <a:defRPr sz="2500">
                <a:solidFill>
                  <a:schemeClr val="tx1"/>
                </a:solidFill>
                <a:latin typeface="Times" charset="0"/>
              </a:defRPr>
            </a:lvl9pPr>
          </a:lstStyle>
          <a:p>
            <a:fld id="{392AB87C-45F7-4075-B153-1828401C0C03}" type="slidenum">
              <a:rPr lang="es-ES_tradnl" sz="1200"/>
              <a:pPr/>
              <a:t>19</a:t>
            </a:fld>
            <a:endParaRPr lang="es-ES_tradnl" sz="1200"/>
          </a:p>
        </p:txBody>
      </p:sp>
      <p:sp>
        <p:nvSpPr>
          <p:cNvPr id="23555" name="Rectangle 2"/>
          <p:cNvSpPr>
            <a:spLocks noGrp="1" noRot="1" noChangeAspect="1" noChangeArrowheads="1" noTextEdit="1"/>
          </p:cNvSpPr>
          <p:nvPr>
            <p:ph type="sldImg"/>
          </p:nvPr>
        </p:nvSpPr>
        <p:spPr>
          <a:ln/>
        </p:spPr>
      </p:sp>
      <p:sp>
        <p:nvSpPr>
          <p:cNvPr id="235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s-E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500">
                <a:solidFill>
                  <a:schemeClr val="tx1"/>
                </a:solidFill>
                <a:latin typeface="Times" charset="0"/>
              </a:defRPr>
            </a:lvl1pPr>
            <a:lvl2pPr marL="763233" indent="-293551">
              <a:defRPr sz="2500">
                <a:solidFill>
                  <a:schemeClr val="tx1"/>
                </a:solidFill>
                <a:latin typeface="Times" charset="0"/>
              </a:defRPr>
            </a:lvl2pPr>
            <a:lvl3pPr marL="1174204" indent="-234841">
              <a:defRPr sz="2500">
                <a:solidFill>
                  <a:schemeClr val="tx1"/>
                </a:solidFill>
                <a:latin typeface="Times" charset="0"/>
              </a:defRPr>
            </a:lvl3pPr>
            <a:lvl4pPr marL="1643885" indent="-234841">
              <a:defRPr sz="2500">
                <a:solidFill>
                  <a:schemeClr val="tx1"/>
                </a:solidFill>
                <a:latin typeface="Times" charset="0"/>
              </a:defRPr>
            </a:lvl4pPr>
            <a:lvl5pPr marL="2113567" indent="-234841">
              <a:defRPr sz="2500">
                <a:solidFill>
                  <a:schemeClr val="tx1"/>
                </a:solidFill>
                <a:latin typeface="Times" charset="0"/>
              </a:defRPr>
            </a:lvl5pPr>
            <a:lvl6pPr marL="2583249" indent="-234841" algn="r" eaLnBrk="0" fontAlgn="base" hangingPunct="0">
              <a:spcBef>
                <a:spcPct val="0"/>
              </a:spcBef>
              <a:spcAft>
                <a:spcPct val="0"/>
              </a:spcAft>
              <a:defRPr sz="2500">
                <a:solidFill>
                  <a:schemeClr val="tx1"/>
                </a:solidFill>
                <a:latin typeface="Times" charset="0"/>
              </a:defRPr>
            </a:lvl6pPr>
            <a:lvl7pPr marL="3052930" indent="-234841" algn="r" eaLnBrk="0" fontAlgn="base" hangingPunct="0">
              <a:spcBef>
                <a:spcPct val="0"/>
              </a:spcBef>
              <a:spcAft>
                <a:spcPct val="0"/>
              </a:spcAft>
              <a:defRPr sz="2500">
                <a:solidFill>
                  <a:schemeClr val="tx1"/>
                </a:solidFill>
                <a:latin typeface="Times" charset="0"/>
              </a:defRPr>
            </a:lvl7pPr>
            <a:lvl8pPr marL="3522612" indent="-234841" algn="r" eaLnBrk="0" fontAlgn="base" hangingPunct="0">
              <a:spcBef>
                <a:spcPct val="0"/>
              </a:spcBef>
              <a:spcAft>
                <a:spcPct val="0"/>
              </a:spcAft>
              <a:defRPr sz="2500">
                <a:solidFill>
                  <a:schemeClr val="tx1"/>
                </a:solidFill>
                <a:latin typeface="Times" charset="0"/>
              </a:defRPr>
            </a:lvl8pPr>
            <a:lvl9pPr marL="3992293" indent="-234841" algn="r" eaLnBrk="0" fontAlgn="base" hangingPunct="0">
              <a:spcBef>
                <a:spcPct val="0"/>
              </a:spcBef>
              <a:spcAft>
                <a:spcPct val="0"/>
              </a:spcAft>
              <a:defRPr sz="2500">
                <a:solidFill>
                  <a:schemeClr val="tx1"/>
                </a:solidFill>
                <a:latin typeface="Times" charset="0"/>
              </a:defRPr>
            </a:lvl9pPr>
          </a:lstStyle>
          <a:p>
            <a:fld id="{392AB87C-45F7-4075-B153-1828401C0C03}" type="slidenum">
              <a:rPr lang="es-ES_tradnl" sz="1200"/>
              <a:pPr/>
              <a:t>20</a:t>
            </a:fld>
            <a:endParaRPr lang="es-ES_tradnl" sz="1200"/>
          </a:p>
        </p:txBody>
      </p:sp>
      <p:sp>
        <p:nvSpPr>
          <p:cNvPr id="23555" name="Rectangle 2"/>
          <p:cNvSpPr>
            <a:spLocks noGrp="1" noRot="1" noChangeAspect="1" noChangeArrowheads="1" noTextEdit="1"/>
          </p:cNvSpPr>
          <p:nvPr>
            <p:ph type="sldImg"/>
          </p:nvPr>
        </p:nvSpPr>
        <p:spPr>
          <a:ln/>
        </p:spPr>
      </p:sp>
      <p:sp>
        <p:nvSpPr>
          <p:cNvPr id="235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s-E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500">
                <a:solidFill>
                  <a:schemeClr val="tx1"/>
                </a:solidFill>
                <a:latin typeface="Times" charset="0"/>
              </a:defRPr>
            </a:lvl1pPr>
            <a:lvl2pPr marL="763233" indent="-293551">
              <a:defRPr sz="2500">
                <a:solidFill>
                  <a:schemeClr val="tx1"/>
                </a:solidFill>
                <a:latin typeface="Times" charset="0"/>
              </a:defRPr>
            </a:lvl2pPr>
            <a:lvl3pPr marL="1174204" indent="-234841">
              <a:defRPr sz="2500">
                <a:solidFill>
                  <a:schemeClr val="tx1"/>
                </a:solidFill>
                <a:latin typeface="Times" charset="0"/>
              </a:defRPr>
            </a:lvl3pPr>
            <a:lvl4pPr marL="1643885" indent="-234841">
              <a:defRPr sz="2500">
                <a:solidFill>
                  <a:schemeClr val="tx1"/>
                </a:solidFill>
                <a:latin typeface="Times" charset="0"/>
              </a:defRPr>
            </a:lvl4pPr>
            <a:lvl5pPr marL="2113567" indent="-234841">
              <a:defRPr sz="2500">
                <a:solidFill>
                  <a:schemeClr val="tx1"/>
                </a:solidFill>
                <a:latin typeface="Times" charset="0"/>
              </a:defRPr>
            </a:lvl5pPr>
            <a:lvl6pPr marL="2583249" indent="-234841" algn="r" eaLnBrk="0" fontAlgn="base" hangingPunct="0">
              <a:spcBef>
                <a:spcPct val="0"/>
              </a:spcBef>
              <a:spcAft>
                <a:spcPct val="0"/>
              </a:spcAft>
              <a:defRPr sz="2500">
                <a:solidFill>
                  <a:schemeClr val="tx1"/>
                </a:solidFill>
                <a:latin typeface="Times" charset="0"/>
              </a:defRPr>
            </a:lvl6pPr>
            <a:lvl7pPr marL="3052930" indent="-234841" algn="r" eaLnBrk="0" fontAlgn="base" hangingPunct="0">
              <a:spcBef>
                <a:spcPct val="0"/>
              </a:spcBef>
              <a:spcAft>
                <a:spcPct val="0"/>
              </a:spcAft>
              <a:defRPr sz="2500">
                <a:solidFill>
                  <a:schemeClr val="tx1"/>
                </a:solidFill>
                <a:latin typeface="Times" charset="0"/>
              </a:defRPr>
            </a:lvl7pPr>
            <a:lvl8pPr marL="3522612" indent="-234841" algn="r" eaLnBrk="0" fontAlgn="base" hangingPunct="0">
              <a:spcBef>
                <a:spcPct val="0"/>
              </a:spcBef>
              <a:spcAft>
                <a:spcPct val="0"/>
              </a:spcAft>
              <a:defRPr sz="2500">
                <a:solidFill>
                  <a:schemeClr val="tx1"/>
                </a:solidFill>
                <a:latin typeface="Times" charset="0"/>
              </a:defRPr>
            </a:lvl8pPr>
            <a:lvl9pPr marL="3992293" indent="-234841" algn="r" eaLnBrk="0" fontAlgn="base" hangingPunct="0">
              <a:spcBef>
                <a:spcPct val="0"/>
              </a:spcBef>
              <a:spcAft>
                <a:spcPct val="0"/>
              </a:spcAft>
              <a:defRPr sz="2500">
                <a:solidFill>
                  <a:schemeClr val="tx1"/>
                </a:solidFill>
                <a:latin typeface="Times" charset="0"/>
              </a:defRPr>
            </a:lvl9pPr>
          </a:lstStyle>
          <a:p>
            <a:fld id="{B410E869-DA81-4635-9C48-1CD2FF1235B4}" type="slidenum">
              <a:rPr lang="es-ES_tradnl" sz="1200"/>
              <a:pPr/>
              <a:t>3</a:t>
            </a:fld>
            <a:endParaRPr lang="es-ES_tradnl" sz="1200"/>
          </a:p>
        </p:txBody>
      </p:sp>
      <p:sp>
        <p:nvSpPr>
          <p:cNvPr id="16387" name="Rectangle 2"/>
          <p:cNvSpPr>
            <a:spLocks noGrp="1" noRot="1" noChangeAspect="1" noChangeArrowheads="1" noTextEdit="1"/>
          </p:cNvSpPr>
          <p:nvPr>
            <p:ph type="sldImg"/>
          </p:nvPr>
        </p:nvSpPr>
        <p:spPr>
          <a:ln/>
        </p:spPr>
      </p:sp>
      <p:sp>
        <p:nvSpPr>
          <p:cNvPr id="163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s-E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500">
                <a:solidFill>
                  <a:schemeClr val="tx1"/>
                </a:solidFill>
                <a:latin typeface="Times" charset="0"/>
              </a:defRPr>
            </a:lvl1pPr>
            <a:lvl2pPr marL="763233" indent="-293551">
              <a:defRPr sz="2500">
                <a:solidFill>
                  <a:schemeClr val="tx1"/>
                </a:solidFill>
                <a:latin typeface="Times" charset="0"/>
              </a:defRPr>
            </a:lvl2pPr>
            <a:lvl3pPr marL="1174204" indent="-234841">
              <a:defRPr sz="2500">
                <a:solidFill>
                  <a:schemeClr val="tx1"/>
                </a:solidFill>
                <a:latin typeface="Times" charset="0"/>
              </a:defRPr>
            </a:lvl3pPr>
            <a:lvl4pPr marL="1643885" indent="-234841">
              <a:defRPr sz="2500">
                <a:solidFill>
                  <a:schemeClr val="tx1"/>
                </a:solidFill>
                <a:latin typeface="Times" charset="0"/>
              </a:defRPr>
            </a:lvl4pPr>
            <a:lvl5pPr marL="2113567" indent="-234841">
              <a:defRPr sz="2500">
                <a:solidFill>
                  <a:schemeClr val="tx1"/>
                </a:solidFill>
                <a:latin typeface="Times" charset="0"/>
              </a:defRPr>
            </a:lvl5pPr>
            <a:lvl6pPr marL="2583249" indent="-234841" algn="r" eaLnBrk="0" fontAlgn="base" hangingPunct="0">
              <a:spcBef>
                <a:spcPct val="0"/>
              </a:spcBef>
              <a:spcAft>
                <a:spcPct val="0"/>
              </a:spcAft>
              <a:defRPr sz="2500">
                <a:solidFill>
                  <a:schemeClr val="tx1"/>
                </a:solidFill>
                <a:latin typeface="Times" charset="0"/>
              </a:defRPr>
            </a:lvl6pPr>
            <a:lvl7pPr marL="3052930" indent="-234841" algn="r" eaLnBrk="0" fontAlgn="base" hangingPunct="0">
              <a:spcBef>
                <a:spcPct val="0"/>
              </a:spcBef>
              <a:spcAft>
                <a:spcPct val="0"/>
              </a:spcAft>
              <a:defRPr sz="2500">
                <a:solidFill>
                  <a:schemeClr val="tx1"/>
                </a:solidFill>
                <a:latin typeface="Times" charset="0"/>
              </a:defRPr>
            </a:lvl7pPr>
            <a:lvl8pPr marL="3522612" indent="-234841" algn="r" eaLnBrk="0" fontAlgn="base" hangingPunct="0">
              <a:spcBef>
                <a:spcPct val="0"/>
              </a:spcBef>
              <a:spcAft>
                <a:spcPct val="0"/>
              </a:spcAft>
              <a:defRPr sz="2500">
                <a:solidFill>
                  <a:schemeClr val="tx1"/>
                </a:solidFill>
                <a:latin typeface="Times" charset="0"/>
              </a:defRPr>
            </a:lvl8pPr>
            <a:lvl9pPr marL="3992293" indent="-234841" algn="r" eaLnBrk="0" fontAlgn="base" hangingPunct="0">
              <a:spcBef>
                <a:spcPct val="0"/>
              </a:spcBef>
              <a:spcAft>
                <a:spcPct val="0"/>
              </a:spcAft>
              <a:defRPr sz="2500">
                <a:solidFill>
                  <a:schemeClr val="tx1"/>
                </a:solidFill>
                <a:latin typeface="Times" charset="0"/>
              </a:defRPr>
            </a:lvl9pPr>
          </a:lstStyle>
          <a:p>
            <a:fld id="{392AB87C-45F7-4075-B153-1828401C0C03}" type="slidenum">
              <a:rPr lang="es-ES_tradnl" sz="1200"/>
              <a:pPr/>
              <a:t>21</a:t>
            </a:fld>
            <a:endParaRPr lang="es-ES_tradnl" sz="1200"/>
          </a:p>
        </p:txBody>
      </p:sp>
      <p:sp>
        <p:nvSpPr>
          <p:cNvPr id="23555" name="Rectangle 2"/>
          <p:cNvSpPr>
            <a:spLocks noGrp="1" noRot="1" noChangeAspect="1" noChangeArrowheads="1" noTextEdit="1"/>
          </p:cNvSpPr>
          <p:nvPr>
            <p:ph type="sldImg"/>
          </p:nvPr>
        </p:nvSpPr>
        <p:spPr>
          <a:ln/>
        </p:spPr>
      </p:sp>
      <p:sp>
        <p:nvSpPr>
          <p:cNvPr id="235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s-E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500">
                <a:solidFill>
                  <a:schemeClr val="tx1"/>
                </a:solidFill>
                <a:latin typeface="Times" charset="0"/>
              </a:defRPr>
            </a:lvl1pPr>
            <a:lvl2pPr marL="763233" indent="-293551">
              <a:defRPr sz="2500">
                <a:solidFill>
                  <a:schemeClr val="tx1"/>
                </a:solidFill>
                <a:latin typeface="Times" charset="0"/>
              </a:defRPr>
            </a:lvl2pPr>
            <a:lvl3pPr marL="1174204" indent="-234841">
              <a:defRPr sz="2500">
                <a:solidFill>
                  <a:schemeClr val="tx1"/>
                </a:solidFill>
                <a:latin typeface="Times" charset="0"/>
              </a:defRPr>
            </a:lvl3pPr>
            <a:lvl4pPr marL="1643885" indent="-234841">
              <a:defRPr sz="2500">
                <a:solidFill>
                  <a:schemeClr val="tx1"/>
                </a:solidFill>
                <a:latin typeface="Times" charset="0"/>
              </a:defRPr>
            </a:lvl4pPr>
            <a:lvl5pPr marL="2113567" indent="-234841">
              <a:defRPr sz="2500">
                <a:solidFill>
                  <a:schemeClr val="tx1"/>
                </a:solidFill>
                <a:latin typeface="Times" charset="0"/>
              </a:defRPr>
            </a:lvl5pPr>
            <a:lvl6pPr marL="2583249" indent="-234841" algn="r" eaLnBrk="0" fontAlgn="base" hangingPunct="0">
              <a:spcBef>
                <a:spcPct val="0"/>
              </a:spcBef>
              <a:spcAft>
                <a:spcPct val="0"/>
              </a:spcAft>
              <a:defRPr sz="2500">
                <a:solidFill>
                  <a:schemeClr val="tx1"/>
                </a:solidFill>
                <a:latin typeface="Times" charset="0"/>
              </a:defRPr>
            </a:lvl6pPr>
            <a:lvl7pPr marL="3052930" indent="-234841" algn="r" eaLnBrk="0" fontAlgn="base" hangingPunct="0">
              <a:spcBef>
                <a:spcPct val="0"/>
              </a:spcBef>
              <a:spcAft>
                <a:spcPct val="0"/>
              </a:spcAft>
              <a:defRPr sz="2500">
                <a:solidFill>
                  <a:schemeClr val="tx1"/>
                </a:solidFill>
                <a:latin typeface="Times" charset="0"/>
              </a:defRPr>
            </a:lvl7pPr>
            <a:lvl8pPr marL="3522612" indent="-234841" algn="r" eaLnBrk="0" fontAlgn="base" hangingPunct="0">
              <a:spcBef>
                <a:spcPct val="0"/>
              </a:spcBef>
              <a:spcAft>
                <a:spcPct val="0"/>
              </a:spcAft>
              <a:defRPr sz="2500">
                <a:solidFill>
                  <a:schemeClr val="tx1"/>
                </a:solidFill>
                <a:latin typeface="Times" charset="0"/>
              </a:defRPr>
            </a:lvl8pPr>
            <a:lvl9pPr marL="3992293" indent="-234841" algn="r" eaLnBrk="0" fontAlgn="base" hangingPunct="0">
              <a:spcBef>
                <a:spcPct val="0"/>
              </a:spcBef>
              <a:spcAft>
                <a:spcPct val="0"/>
              </a:spcAft>
              <a:defRPr sz="2500">
                <a:solidFill>
                  <a:schemeClr val="tx1"/>
                </a:solidFill>
                <a:latin typeface="Times" charset="0"/>
              </a:defRPr>
            </a:lvl9pPr>
          </a:lstStyle>
          <a:p>
            <a:fld id="{19BC5609-DD5D-4967-85FF-076433845B72}" type="slidenum">
              <a:rPr lang="es-ES_tradnl" sz="1200"/>
              <a:pPr/>
              <a:t>23</a:t>
            </a:fld>
            <a:endParaRPr lang="es-ES_tradnl" sz="1200"/>
          </a:p>
        </p:txBody>
      </p:sp>
      <p:sp>
        <p:nvSpPr>
          <p:cNvPr id="24579" name="Rectangle 2"/>
          <p:cNvSpPr>
            <a:spLocks noGrp="1" noRot="1" noChangeAspect="1" noChangeArrowheads="1" noTextEdit="1"/>
          </p:cNvSpPr>
          <p:nvPr>
            <p:ph type="sldImg"/>
          </p:nvPr>
        </p:nvSpPr>
        <p:spPr>
          <a:ln/>
        </p:spPr>
      </p:sp>
      <p:sp>
        <p:nvSpPr>
          <p:cNvPr id="245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s-E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500">
                <a:solidFill>
                  <a:schemeClr val="tx1"/>
                </a:solidFill>
                <a:latin typeface="Times" charset="0"/>
              </a:defRPr>
            </a:lvl1pPr>
            <a:lvl2pPr marL="763233" indent="-293551">
              <a:defRPr sz="2500">
                <a:solidFill>
                  <a:schemeClr val="tx1"/>
                </a:solidFill>
                <a:latin typeface="Times" charset="0"/>
              </a:defRPr>
            </a:lvl2pPr>
            <a:lvl3pPr marL="1174204" indent="-234841">
              <a:defRPr sz="2500">
                <a:solidFill>
                  <a:schemeClr val="tx1"/>
                </a:solidFill>
                <a:latin typeface="Times" charset="0"/>
              </a:defRPr>
            </a:lvl3pPr>
            <a:lvl4pPr marL="1643885" indent="-234841">
              <a:defRPr sz="2500">
                <a:solidFill>
                  <a:schemeClr val="tx1"/>
                </a:solidFill>
                <a:latin typeface="Times" charset="0"/>
              </a:defRPr>
            </a:lvl4pPr>
            <a:lvl5pPr marL="2113567" indent="-234841">
              <a:defRPr sz="2500">
                <a:solidFill>
                  <a:schemeClr val="tx1"/>
                </a:solidFill>
                <a:latin typeface="Times" charset="0"/>
              </a:defRPr>
            </a:lvl5pPr>
            <a:lvl6pPr marL="2583249" indent="-234841" algn="r" eaLnBrk="0" fontAlgn="base" hangingPunct="0">
              <a:spcBef>
                <a:spcPct val="0"/>
              </a:spcBef>
              <a:spcAft>
                <a:spcPct val="0"/>
              </a:spcAft>
              <a:defRPr sz="2500">
                <a:solidFill>
                  <a:schemeClr val="tx1"/>
                </a:solidFill>
                <a:latin typeface="Times" charset="0"/>
              </a:defRPr>
            </a:lvl6pPr>
            <a:lvl7pPr marL="3052930" indent="-234841" algn="r" eaLnBrk="0" fontAlgn="base" hangingPunct="0">
              <a:spcBef>
                <a:spcPct val="0"/>
              </a:spcBef>
              <a:spcAft>
                <a:spcPct val="0"/>
              </a:spcAft>
              <a:defRPr sz="2500">
                <a:solidFill>
                  <a:schemeClr val="tx1"/>
                </a:solidFill>
                <a:latin typeface="Times" charset="0"/>
              </a:defRPr>
            </a:lvl7pPr>
            <a:lvl8pPr marL="3522612" indent="-234841" algn="r" eaLnBrk="0" fontAlgn="base" hangingPunct="0">
              <a:spcBef>
                <a:spcPct val="0"/>
              </a:spcBef>
              <a:spcAft>
                <a:spcPct val="0"/>
              </a:spcAft>
              <a:defRPr sz="2500">
                <a:solidFill>
                  <a:schemeClr val="tx1"/>
                </a:solidFill>
                <a:latin typeface="Times" charset="0"/>
              </a:defRPr>
            </a:lvl8pPr>
            <a:lvl9pPr marL="3992293" indent="-234841" algn="r" eaLnBrk="0" fontAlgn="base" hangingPunct="0">
              <a:spcBef>
                <a:spcPct val="0"/>
              </a:spcBef>
              <a:spcAft>
                <a:spcPct val="0"/>
              </a:spcAft>
              <a:defRPr sz="2500">
                <a:solidFill>
                  <a:schemeClr val="tx1"/>
                </a:solidFill>
                <a:latin typeface="Times" charset="0"/>
              </a:defRPr>
            </a:lvl9pPr>
          </a:lstStyle>
          <a:p>
            <a:fld id="{2B9F1E02-8AA7-479E-BB41-C7DA42776C8B}" type="slidenum">
              <a:rPr lang="es-ES_tradnl" sz="1200"/>
              <a:pPr/>
              <a:t>24</a:t>
            </a:fld>
            <a:endParaRPr lang="es-ES_tradnl" sz="1200"/>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s-E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500">
                <a:solidFill>
                  <a:schemeClr val="tx1"/>
                </a:solidFill>
                <a:latin typeface="Times" charset="0"/>
              </a:defRPr>
            </a:lvl1pPr>
            <a:lvl2pPr marL="763233" indent="-293551">
              <a:defRPr sz="2500">
                <a:solidFill>
                  <a:schemeClr val="tx1"/>
                </a:solidFill>
                <a:latin typeface="Times" charset="0"/>
              </a:defRPr>
            </a:lvl2pPr>
            <a:lvl3pPr marL="1174204" indent="-234841">
              <a:defRPr sz="2500">
                <a:solidFill>
                  <a:schemeClr val="tx1"/>
                </a:solidFill>
                <a:latin typeface="Times" charset="0"/>
              </a:defRPr>
            </a:lvl3pPr>
            <a:lvl4pPr marL="1643885" indent="-234841">
              <a:defRPr sz="2500">
                <a:solidFill>
                  <a:schemeClr val="tx1"/>
                </a:solidFill>
                <a:latin typeface="Times" charset="0"/>
              </a:defRPr>
            </a:lvl4pPr>
            <a:lvl5pPr marL="2113567" indent="-234841">
              <a:defRPr sz="2500">
                <a:solidFill>
                  <a:schemeClr val="tx1"/>
                </a:solidFill>
                <a:latin typeface="Times" charset="0"/>
              </a:defRPr>
            </a:lvl5pPr>
            <a:lvl6pPr marL="2583249" indent="-234841" algn="r" eaLnBrk="0" fontAlgn="base" hangingPunct="0">
              <a:spcBef>
                <a:spcPct val="0"/>
              </a:spcBef>
              <a:spcAft>
                <a:spcPct val="0"/>
              </a:spcAft>
              <a:defRPr sz="2500">
                <a:solidFill>
                  <a:schemeClr val="tx1"/>
                </a:solidFill>
                <a:latin typeface="Times" charset="0"/>
              </a:defRPr>
            </a:lvl6pPr>
            <a:lvl7pPr marL="3052930" indent="-234841" algn="r" eaLnBrk="0" fontAlgn="base" hangingPunct="0">
              <a:spcBef>
                <a:spcPct val="0"/>
              </a:spcBef>
              <a:spcAft>
                <a:spcPct val="0"/>
              </a:spcAft>
              <a:defRPr sz="2500">
                <a:solidFill>
                  <a:schemeClr val="tx1"/>
                </a:solidFill>
                <a:latin typeface="Times" charset="0"/>
              </a:defRPr>
            </a:lvl7pPr>
            <a:lvl8pPr marL="3522612" indent="-234841" algn="r" eaLnBrk="0" fontAlgn="base" hangingPunct="0">
              <a:spcBef>
                <a:spcPct val="0"/>
              </a:spcBef>
              <a:spcAft>
                <a:spcPct val="0"/>
              </a:spcAft>
              <a:defRPr sz="2500">
                <a:solidFill>
                  <a:schemeClr val="tx1"/>
                </a:solidFill>
                <a:latin typeface="Times" charset="0"/>
              </a:defRPr>
            </a:lvl8pPr>
            <a:lvl9pPr marL="3992293" indent="-234841" algn="r" eaLnBrk="0" fontAlgn="base" hangingPunct="0">
              <a:spcBef>
                <a:spcPct val="0"/>
              </a:spcBef>
              <a:spcAft>
                <a:spcPct val="0"/>
              </a:spcAft>
              <a:defRPr sz="2500">
                <a:solidFill>
                  <a:schemeClr val="tx1"/>
                </a:solidFill>
                <a:latin typeface="Times" charset="0"/>
              </a:defRPr>
            </a:lvl9pPr>
          </a:lstStyle>
          <a:p>
            <a:fld id="{80786236-AF1F-4E10-BF80-AA5AC8F7E452}" type="slidenum">
              <a:rPr lang="es-ES_tradnl" sz="1200"/>
              <a:pPr/>
              <a:t>25</a:t>
            </a:fld>
            <a:endParaRPr lang="es-ES_tradnl" sz="1200"/>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s-E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500">
                <a:solidFill>
                  <a:schemeClr val="tx1"/>
                </a:solidFill>
                <a:latin typeface="Times" charset="0"/>
              </a:defRPr>
            </a:lvl1pPr>
            <a:lvl2pPr marL="763233" indent="-293551">
              <a:defRPr sz="2500">
                <a:solidFill>
                  <a:schemeClr val="tx1"/>
                </a:solidFill>
                <a:latin typeface="Times" charset="0"/>
              </a:defRPr>
            </a:lvl2pPr>
            <a:lvl3pPr marL="1174204" indent="-234841">
              <a:defRPr sz="2500">
                <a:solidFill>
                  <a:schemeClr val="tx1"/>
                </a:solidFill>
                <a:latin typeface="Times" charset="0"/>
              </a:defRPr>
            </a:lvl3pPr>
            <a:lvl4pPr marL="1643885" indent="-234841">
              <a:defRPr sz="2500">
                <a:solidFill>
                  <a:schemeClr val="tx1"/>
                </a:solidFill>
                <a:latin typeface="Times" charset="0"/>
              </a:defRPr>
            </a:lvl4pPr>
            <a:lvl5pPr marL="2113567" indent="-234841">
              <a:defRPr sz="2500">
                <a:solidFill>
                  <a:schemeClr val="tx1"/>
                </a:solidFill>
                <a:latin typeface="Times" charset="0"/>
              </a:defRPr>
            </a:lvl5pPr>
            <a:lvl6pPr marL="2583249" indent="-234841" algn="r" eaLnBrk="0" fontAlgn="base" hangingPunct="0">
              <a:spcBef>
                <a:spcPct val="0"/>
              </a:spcBef>
              <a:spcAft>
                <a:spcPct val="0"/>
              </a:spcAft>
              <a:defRPr sz="2500">
                <a:solidFill>
                  <a:schemeClr val="tx1"/>
                </a:solidFill>
                <a:latin typeface="Times" charset="0"/>
              </a:defRPr>
            </a:lvl6pPr>
            <a:lvl7pPr marL="3052930" indent="-234841" algn="r" eaLnBrk="0" fontAlgn="base" hangingPunct="0">
              <a:spcBef>
                <a:spcPct val="0"/>
              </a:spcBef>
              <a:spcAft>
                <a:spcPct val="0"/>
              </a:spcAft>
              <a:defRPr sz="2500">
                <a:solidFill>
                  <a:schemeClr val="tx1"/>
                </a:solidFill>
                <a:latin typeface="Times" charset="0"/>
              </a:defRPr>
            </a:lvl7pPr>
            <a:lvl8pPr marL="3522612" indent="-234841" algn="r" eaLnBrk="0" fontAlgn="base" hangingPunct="0">
              <a:spcBef>
                <a:spcPct val="0"/>
              </a:spcBef>
              <a:spcAft>
                <a:spcPct val="0"/>
              </a:spcAft>
              <a:defRPr sz="2500">
                <a:solidFill>
                  <a:schemeClr val="tx1"/>
                </a:solidFill>
                <a:latin typeface="Times" charset="0"/>
              </a:defRPr>
            </a:lvl8pPr>
            <a:lvl9pPr marL="3992293" indent="-234841" algn="r" eaLnBrk="0" fontAlgn="base" hangingPunct="0">
              <a:spcBef>
                <a:spcPct val="0"/>
              </a:spcBef>
              <a:spcAft>
                <a:spcPct val="0"/>
              </a:spcAft>
              <a:defRPr sz="2500">
                <a:solidFill>
                  <a:schemeClr val="tx1"/>
                </a:solidFill>
                <a:latin typeface="Times" charset="0"/>
              </a:defRPr>
            </a:lvl9pPr>
          </a:lstStyle>
          <a:p>
            <a:fld id="{80786236-AF1F-4E10-BF80-AA5AC8F7E452}" type="slidenum">
              <a:rPr lang="es-ES_tradnl" sz="1200"/>
              <a:pPr/>
              <a:t>26</a:t>
            </a:fld>
            <a:endParaRPr lang="es-ES_tradnl" sz="1200"/>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s-E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500">
                <a:solidFill>
                  <a:schemeClr val="tx1"/>
                </a:solidFill>
                <a:latin typeface="Times" charset="0"/>
              </a:defRPr>
            </a:lvl1pPr>
            <a:lvl2pPr marL="763233" indent="-293551">
              <a:defRPr sz="2500">
                <a:solidFill>
                  <a:schemeClr val="tx1"/>
                </a:solidFill>
                <a:latin typeface="Times" charset="0"/>
              </a:defRPr>
            </a:lvl2pPr>
            <a:lvl3pPr marL="1174204" indent="-234841">
              <a:defRPr sz="2500">
                <a:solidFill>
                  <a:schemeClr val="tx1"/>
                </a:solidFill>
                <a:latin typeface="Times" charset="0"/>
              </a:defRPr>
            </a:lvl3pPr>
            <a:lvl4pPr marL="1643885" indent="-234841">
              <a:defRPr sz="2500">
                <a:solidFill>
                  <a:schemeClr val="tx1"/>
                </a:solidFill>
                <a:latin typeface="Times" charset="0"/>
              </a:defRPr>
            </a:lvl4pPr>
            <a:lvl5pPr marL="2113567" indent="-234841">
              <a:defRPr sz="2500">
                <a:solidFill>
                  <a:schemeClr val="tx1"/>
                </a:solidFill>
                <a:latin typeface="Times" charset="0"/>
              </a:defRPr>
            </a:lvl5pPr>
            <a:lvl6pPr marL="2583249" indent="-234841" algn="r" eaLnBrk="0" fontAlgn="base" hangingPunct="0">
              <a:spcBef>
                <a:spcPct val="0"/>
              </a:spcBef>
              <a:spcAft>
                <a:spcPct val="0"/>
              </a:spcAft>
              <a:defRPr sz="2500">
                <a:solidFill>
                  <a:schemeClr val="tx1"/>
                </a:solidFill>
                <a:latin typeface="Times" charset="0"/>
              </a:defRPr>
            </a:lvl6pPr>
            <a:lvl7pPr marL="3052930" indent="-234841" algn="r" eaLnBrk="0" fontAlgn="base" hangingPunct="0">
              <a:spcBef>
                <a:spcPct val="0"/>
              </a:spcBef>
              <a:spcAft>
                <a:spcPct val="0"/>
              </a:spcAft>
              <a:defRPr sz="2500">
                <a:solidFill>
                  <a:schemeClr val="tx1"/>
                </a:solidFill>
                <a:latin typeface="Times" charset="0"/>
              </a:defRPr>
            </a:lvl7pPr>
            <a:lvl8pPr marL="3522612" indent="-234841" algn="r" eaLnBrk="0" fontAlgn="base" hangingPunct="0">
              <a:spcBef>
                <a:spcPct val="0"/>
              </a:spcBef>
              <a:spcAft>
                <a:spcPct val="0"/>
              </a:spcAft>
              <a:defRPr sz="2500">
                <a:solidFill>
                  <a:schemeClr val="tx1"/>
                </a:solidFill>
                <a:latin typeface="Times" charset="0"/>
              </a:defRPr>
            </a:lvl8pPr>
            <a:lvl9pPr marL="3992293" indent="-234841" algn="r" eaLnBrk="0" fontAlgn="base" hangingPunct="0">
              <a:spcBef>
                <a:spcPct val="0"/>
              </a:spcBef>
              <a:spcAft>
                <a:spcPct val="0"/>
              </a:spcAft>
              <a:defRPr sz="2500">
                <a:solidFill>
                  <a:schemeClr val="tx1"/>
                </a:solidFill>
                <a:latin typeface="Times" charset="0"/>
              </a:defRPr>
            </a:lvl9pPr>
          </a:lstStyle>
          <a:p>
            <a:fld id="{80786236-AF1F-4E10-BF80-AA5AC8F7E452}" type="slidenum">
              <a:rPr lang="es-ES_tradnl" sz="1200"/>
              <a:pPr/>
              <a:t>27</a:t>
            </a:fld>
            <a:endParaRPr lang="es-ES_tradnl" sz="1200"/>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s-E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500">
                <a:solidFill>
                  <a:schemeClr val="tx1"/>
                </a:solidFill>
                <a:latin typeface="Times" charset="0"/>
              </a:defRPr>
            </a:lvl1pPr>
            <a:lvl2pPr marL="763233" indent="-293551">
              <a:defRPr sz="2500">
                <a:solidFill>
                  <a:schemeClr val="tx1"/>
                </a:solidFill>
                <a:latin typeface="Times" charset="0"/>
              </a:defRPr>
            </a:lvl2pPr>
            <a:lvl3pPr marL="1174204" indent="-234841">
              <a:defRPr sz="2500">
                <a:solidFill>
                  <a:schemeClr val="tx1"/>
                </a:solidFill>
                <a:latin typeface="Times" charset="0"/>
              </a:defRPr>
            </a:lvl3pPr>
            <a:lvl4pPr marL="1643885" indent="-234841">
              <a:defRPr sz="2500">
                <a:solidFill>
                  <a:schemeClr val="tx1"/>
                </a:solidFill>
                <a:latin typeface="Times" charset="0"/>
              </a:defRPr>
            </a:lvl4pPr>
            <a:lvl5pPr marL="2113567" indent="-234841">
              <a:defRPr sz="2500">
                <a:solidFill>
                  <a:schemeClr val="tx1"/>
                </a:solidFill>
                <a:latin typeface="Times" charset="0"/>
              </a:defRPr>
            </a:lvl5pPr>
            <a:lvl6pPr marL="2583249" indent="-234841" algn="r" eaLnBrk="0" fontAlgn="base" hangingPunct="0">
              <a:spcBef>
                <a:spcPct val="0"/>
              </a:spcBef>
              <a:spcAft>
                <a:spcPct val="0"/>
              </a:spcAft>
              <a:defRPr sz="2500">
                <a:solidFill>
                  <a:schemeClr val="tx1"/>
                </a:solidFill>
                <a:latin typeface="Times" charset="0"/>
              </a:defRPr>
            </a:lvl6pPr>
            <a:lvl7pPr marL="3052930" indent="-234841" algn="r" eaLnBrk="0" fontAlgn="base" hangingPunct="0">
              <a:spcBef>
                <a:spcPct val="0"/>
              </a:spcBef>
              <a:spcAft>
                <a:spcPct val="0"/>
              </a:spcAft>
              <a:defRPr sz="2500">
                <a:solidFill>
                  <a:schemeClr val="tx1"/>
                </a:solidFill>
                <a:latin typeface="Times" charset="0"/>
              </a:defRPr>
            </a:lvl7pPr>
            <a:lvl8pPr marL="3522612" indent="-234841" algn="r" eaLnBrk="0" fontAlgn="base" hangingPunct="0">
              <a:spcBef>
                <a:spcPct val="0"/>
              </a:spcBef>
              <a:spcAft>
                <a:spcPct val="0"/>
              </a:spcAft>
              <a:defRPr sz="2500">
                <a:solidFill>
                  <a:schemeClr val="tx1"/>
                </a:solidFill>
                <a:latin typeface="Times" charset="0"/>
              </a:defRPr>
            </a:lvl8pPr>
            <a:lvl9pPr marL="3992293" indent="-234841" algn="r" eaLnBrk="0" fontAlgn="base" hangingPunct="0">
              <a:spcBef>
                <a:spcPct val="0"/>
              </a:spcBef>
              <a:spcAft>
                <a:spcPct val="0"/>
              </a:spcAft>
              <a:defRPr sz="2500">
                <a:solidFill>
                  <a:schemeClr val="tx1"/>
                </a:solidFill>
                <a:latin typeface="Times" charset="0"/>
              </a:defRPr>
            </a:lvl9pPr>
          </a:lstStyle>
          <a:p>
            <a:fld id="{617D47CE-4341-4BAF-817D-42AFADBF57F7}" type="slidenum">
              <a:rPr lang="es-ES_tradnl" sz="1200"/>
              <a:pPr/>
              <a:t>28</a:t>
            </a:fld>
            <a:endParaRPr lang="es-ES_tradnl" sz="1200"/>
          </a:p>
        </p:txBody>
      </p:sp>
      <p:sp>
        <p:nvSpPr>
          <p:cNvPr id="26627" name="Rectangle 2"/>
          <p:cNvSpPr>
            <a:spLocks noGrp="1" noRot="1" noChangeAspect="1" noChangeArrowheads="1" noTextEdit="1"/>
          </p:cNvSpPr>
          <p:nvPr>
            <p:ph type="sldImg"/>
          </p:nvPr>
        </p:nvSpPr>
        <p:spPr>
          <a:ln/>
        </p:spPr>
      </p:sp>
      <p:sp>
        <p:nvSpPr>
          <p:cNvPr id="266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s-E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500">
                <a:solidFill>
                  <a:schemeClr val="tx1"/>
                </a:solidFill>
                <a:latin typeface="Times" charset="0"/>
              </a:defRPr>
            </a:lvl1pPr>
            <a:lvl2pPr marL="763233" indent="-293551">
              <a:defRPr sz="2500">
                <a:solidFill>
                  <a:schemeClr val="tx1"/>
                </a:solidFill>
                <a:latin typeface="Times" charset="0"/>
              </a:defRPr>
            </a:lvl2pPr>
            <a:lvl3pPr marL="1174204" indent="-234841">
              <a:defRPr sz="2500">
                <a:solidFill>
                  <a:schemeClr val="tx1"/>
                </a:solidFill>
                <a:latin typeface="Times" charset="0"/>
              </a:defRPr>
            </a:lvl3pPr>
            <a:lvl4pPr marL="1643885" indent="-234841">
              <a:defRPr sz="2500">
                <a:solidFill>
                  <a:schemeClr val="tx1"/>
                </a:solidFill>
                <a:latin typeface="Times" charset="0"/>
              </a:defRPr>
            </a:lvl4pPr>
            <a:lvl5pPr marL="2113567" indent="-234841">
              <a:defRPr sz="2500">
                <a:solidFill>
                  <a:schemeClr val="tx1"/>
                </a:solidFill>
                <a:latin typeface="Times" charset="0"/>
              </a:defRPr>
            </a:lvl5pPr>
            <a:lvl6pPr marL="2583249" indent="-234841" algn="r" eaLnBrk="0" fontAlgn="base" hangingPunct="0">
              <a:spcBef>
                <a:spcPct val="0"/>
              </a:spcBef>
              <a:spcAft>
                <a:spcPct val="0"/>
              </a:spcAft>
              <a:defRPr sz="2500">
                <a:solidFill>
                  <a:schemeClr val="tx1"/>
                </a:solidFill>
                <a:latin typeface="Times" charset="0"/>
              </a:defRPr>
            </a:lvl6pPr>
            <a:lvl7pPr marL="3052930" indent="-234841" algn="r" eaLnBrk="0" fontAlgn="base" hangingPunct="0">
              <a:spcBef>
                <a:spcPct val="0"/>
              </a:spcBef>
              <a:spcAft>
                <a:spcPct val="0"/>
              </a:spcAft>
              <a:defRPr sz="2500">
                <a:solidFill>
                  <a:schemeClr val="tx1"/>
                </a:solidFill>
                <a:latin typeface="Times" charset="0"/>
              </a:defRPr>
            </a:lvl7pPr>
            <a:lvl8pPr marL="3522612" indent="-234841" algn="r" eaLnBrk="0" fontAlgn="base" hangingPunct="0">
              <a:spcBef>
                <a:spcPct val="0"/>
              </a:spcBef>
              <a:spcAft>
                <a:spcPct val="0"/>
              </a:spcAft>
              <a:defRPr sz="2500">
                <a:solidFill>
                  <a:schemeClr val="tx1"/>
                </a:solidFill>
                <a:latin typeface="Times" charset="0"/>
              </a:defRPr>
            </a:lvl8pPr>
            <a:lvl9pPr marL="3992293" indent="-234841" algn="r" eaLnBrk="0" fontAlgn="base" hangingPunct="0">
              <a:spcBef>
                <a:spcPct val="0"/>
              </a:spcBef>
              <a:spcAft>
                <a:spcPct val="0"/>
              </a:spcAft>
              <a:defRPr sz="2500">
                <a:solidFill>
                  <a:schemeClr val="tx1"/>
                </a:solidFill>
                <a:latin typeface="Times" charset="0"/>
              </a:defRPr>
            </a:lvl9pPr>
          </a:lstStyle>
          <a:p>
            <a:fld id="{80786236-AF1F-4E10-BF80-AA5AC8F7E452}" type="slidenum">
              <a:rPr lang="es-ES_tradnl" sz="1200"/>
              <a:pPr/>
              <a:t>29</a:t>
            </a:fld>
            <a:endParaRPr lang="es-ES_tradnl" sz="1200"/>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s-E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500">
                <a:solidFill>
                  <a:schemeClr val="tx1"/>
                </a:solidFill>
                <a:latin typeface="Times" charset="0"/>
              </a:defRPr>
            </a:lvl1pPr>
            <a:lvl2pPr marL="763233" indent="-293551">
              <a:defRPr sz="2500">
                <a:solidFill>
                  <a:schemeClr val="tx1"/>
                </a:solidFill>
                <a:latin typeface="Times" charset="0"/>
              </a:defRPr>
            </a:lvl2pPr>
            <a:lvl3pPr marL="1174204" indent="-234841">
              <a:defRPr sz="2500">
                <a:solidFill>
                  <a:schemeClr val="tx1"/>
                </a:solidFill>
                <a:latin typeface="Times" charset="0"/>
              </a:defRPr>
            </a:lvl3pPr>
            <a:lvl4pPr marL="1643885" indent="-234841">
              <a:defRPr sz="2500">
                <a:solidFill>
                  <a:schemeClr val="tx1"/>
                </a:solidFill>
                <a:latin typeface="Times" charset="0"/>
              </a:defRPr>
            </a:lvl4pPr>
            <a:lvl5pPr marL="2113567" indent="-234841">
              <a:defRPr sz="2500">
                <a:solidFill>
                  <a:schemeClr val="tx1"/>
                </a:solidFill>
                <a:latin typeface="Times" charset="0"/>
              </a:defRPr>
            </a:lvl5pPr>
            <a:lvl6pPr marL="2583249" indent="-234841" algn="r" eaLnBrk="0" fontAlgn="base" hangingPunct="0">
              <a:spcBef>
                <a:spcPct val="0"/>
              </a:spcBef>
              <a:spcAft>
                <a:spcPct val="0"/>
              </a:spcAft>
              <a:defRPr sz="2500">
                <a:solidFill>
                  <a:schemeClr val="tx1"/>
                </a:solidFill>
                <a:latin typeface="Times" charset="0"/>
              </a:defRPr>
            </a:lvl6pPr>
            <a:lvl7pPr marL="3052930" indent="-234841" algn="r" eaLnBrk="0" fontAlgn="base" hangingPunct="0">
              <a:spcBef>
                <a:spcPct val="0"/>
              </a:spcBef>
              <a:spcAft>
                <a:spcPct val="0"/>
              </a:spcAft>
              <a:defRPr sz="2500">
                <a:solidFill>
                  <a:schemeClr val="tx1"/>
                </a:solidFill>
                <a:latin typeface="Times" charset="0"/>
              </a:defRPr>
            </a:lvl7pPr>
            <a:lvl8pPr marL="3522612" indent="-234841" algn="r" eaLnBrk="0" fontAlgn="base" hangingPunct="0">
              <a:spcBef>
                <a:spcPct val="0"/>
              </a:spcBef>
              <a:spcAft>
                <a:spcPct val="0"/>
              </a:spcAft>
              <a:defRPr sz="2500">
                <a:solidFill>
                  <a:schemeClr val="tx1"/>
                </a:solidFill>
                <a:latin typeface="Times" charset="0"/>
              </a:defRPr>
            </a:lvl8pPr>
            <a:lvl9pPr marL="3992293" indent="-234841" algn="r" eaLnBrk="0" fontAlgn="base" hangingPunct="0">
              <a:spcBef>
                <a:spcPct val="0"/>
              </a:spcBef>
              <a:spcAft>
                <a:spcPct val="0"/>
              </a:spcAft>
              <a:defRPr sz="2500">
                <a:solidFill>
                  <a:schemeClr val="tx1"/>
                </a:solidFill>
                <a:latin typeface="Times" charset="0"/>
              </a:defRPr>
            </a:lvl9pPr>
          </a:lstStyle>
          <a:p>
            <a:fld id="{80786236-AF1F-4E10-BF80-AA5AC8F7E452}" type="slidenum">
              <a:rPr lang="es-ES_tradnl" sz="1200"/>
              <a:pPr/>
              <a:t>30</a:t>
            </a:fld>
            <a:endParaRPr lang="es-ES_tradnl" sz="1200"/>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s-E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500">
                <a:solidFill>
                  <a:schemeClr val="tx1"/>
                </a:solidFill>
                <a:latin typeface="Times" charset="0"/>
              </a:defRPr>
            </a:lvl1pPr>
            <a:lvl2pPr marL="763233" indent="-293551">
              <a:defRPr sz="2500">
                <a:solidFill>
                  <a:schemeClr val="tx1"/>
                </a:solidFill>
                <a:latin typeface="Times" charset="0"/>
              </a:defRPr>
            </a:lvl2pPr>
            <a:lvl3pPr marL="1174204" indent="-234841">
              <a:defRPr sz="2500">
                <a:solidFill>
                  <a:schemeClr val="tx1"/>
                </a:solidFill>
                <a:latin typeface="Times" charset="0"/>
              </a:defRPr>
            </a:lvl3pPr>
            <a:lvl4pPr marL="1643885" indent="-234841">
              <a:defRPr sz="2500">
                <a:solidFill>
                  <a:schemeClr val="tx1"/>
                </a:solidFill>
                <a:latin typeface="Times" charset="0"/>
              </a:defRPr>
            </a:lvl4pPr>
            <a:lvl5pPr marL="2113567" indent="-234841">
              <a:defRPr sz="2500">
                <a:solidFill>
                  <a:schemeClr val="tx1"/>
                </a:solidFill>
                <a:latin typeface="Times" charset="0"/>
              </a:defRPr>
            </a:lvl5pPr>
            <a:lvl6pPr marL="2583249" indent="-234841" algn="r" eaLnBrk="0" fontAlgn="base" hangingPunct="0">
              <a:spcBef>
                <a:spcPct val="0"/>
              </a:spcBef>
              <a:spcAft>
                <a:spcPct val="0"/>
              </a:spcAft>
              <a:defRPr sz="2500">
                <a:solidFill>
                  <a:schemeClr val="tx1"/>
                </a:solidFill>
                <a:latin typeface="Times" charset="0"/>
              </a:defRPr>
            </a:lvl6pPr>
            <a:lvl7pPr marL="3052930" indent="-234841" algn="r" eaLnBrk="0" fontAlgn="base" hangingPunct="0">
              <a:spcBef>
                <a:spcPct val="0"/>
              </a:spcBef>
              <a:spcAft>
                <a:spcPct val="0"/>
              </a:spcAft>
              <a:defRPr sz="2500">
                <a:solidFill>
                  <a:schemeClr val="tx1"/>
                </a:solidFill>
                <a:latin typeface="Times" charset="0"/>
              </a:defRPr>
            </a:lvl7pPr>
            <a:lvl8pPr marL="3522612" indent="-234841" algn="r" eaLnBrk="0" fontAlgn="base" hangingPunct="0">
              <a:spcBef>
                <a:spcPct val="0"/>
              </a:spcBef>
              <a:spcAft>
                <a:spcPct val="0"/>
              </a:spcAft>
              <a:defRPr sz="2500">
                <a:solidFill>
                  <a:schemeClr val="tx1"/>
                </a:solidFill>
                <a:latin typeface="Times" charset="0"/>
              </a:defRPr>
            </a:lvl8pPr>
            <a:lvl9pPr marL="3992293" indent="-234841" algn="r" eaLnBrk="0" fontAlgn="base" hangingPunct="0">
              <a:spcBef>
                <a:spcPct val="0"/>
              </a:spcBef>
              <a:spcAft>
                <a:spcPct val="0"/>
              </a:spcAft>
              <a:defRPr sz="2500">
                <a:solidFill>
                  <a:schemeClr val="tx1"/>
                </a:solidFill>
                <a:latin typeface="Times" charset="0"/>
              </a:defRPr>
            </a:lvl9pPr>
          </a:lstStyle>
          <a:p>
            <a:fld id="{80786236-AF1F-4E10-BF80-AA5AC8F7E452}" type="slidenum">
              <a:rPr lang="es-ES_tradnl" sz="1200"/>
              <a:pPr/>
              <a:t>31</a:t>
            </a:fld>
            <a:endParaRPr lang="es-ES_tradnl" sz="1200"/>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s-E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500">
                <a:solidFill>
                  <a:schemeClr val="tx1"/>
                </a:solidFill>
                <a:latin typeface="Times" charset="0"/>
              </a:defRPr>
            </a:lvl1pPr>
            <a:lvl2pPr marL="763233" indent="-293551">
              <a:defRPr sz="2500">
                <a:solidFill>
                  <a:schemeClr val="tx1"/>
                </a:solidFill>
                <a:latin typeface="Times" charset="0"/>
              </a:defRPr>
            </a:lvl2pPr>
            <a:lvl3pPr marL="1174204" indent="-234841">
              <a:defRPr sz="2500">
                <a:solidFill>
                  <a:schemeClr val="tx1"/>
                </a:solidFill>
                <a:latin typeface="Times" charset="0"/>
              </a:defRPr>
            </a:lvl3pPr>
            <a:lvl4pPr marL="1643885" indent="-234841">
              <a:defRPr sz="2500">
                <a:solidFill>
                  <a:schemeClr val="tx1"/>
                </a:solidFill>
                <a:latin typeface="Times" charset="0"/>
              </a:defRPr>
            </a:lvl4pPr>
            <a:lvl5pPr marL="2113567" indent="-234841">
              <a:defRPr sz="2500">
                <a:solidFill>
                  <a:schemeClr val="tx1"/>
                </a:solidFill>
                <a:latin typeface="Times" charset="0"/>
              </a:defRPr>
            </a:lvl5pPr>
            <a:lvl6pPr marL="2583249" indent="-234841" algn="r" eaLnBrk="0" fontAlgn="base" hangingPunct="0">
              <a:spcBef>
                <a:spcPct val="0"/>
              </a:spcBef>
              <a:spcAft>
                <a:spcPct val="0"/>
              </a:spcAft>
              <a:defRPr sz="2500">
                <a:solidFill>
                  <a:schemeClr val="tx1"/>
                </a:solidFill>
                <a:latin typeface="Times" charset="0"/>
              </a:defRPr>
            </a:lvl6pPr>
            <a:lvl7pPr marL="3052930" indent="-234841" algn="r" eaLnBrk="0" fontAlgn="base" hangingPunct="0">
              <a:spcBef>
                <a:spcPct val="0"/>
              </a:spcBef>
              <a:spcAft>
                <a:spcPct val="0"/>
              </a:spcAft>
              <a:defRPr sz="2500">
                <a:solidFill>
                  <a:schemeClr val="tx1"/>
                </a:solidFill>
                <a:latin typeface="Times" charset="0"/>
              </a:defRPr>
            </a:lvl7pPr>
            <a:lvl8pPr marL="3522612" indent="-234841" algn="r" eaLnBrk="0" fontAlgn="base" hangingPunct="0">
              <a:spcBef>
                <a:spcPct val="0"/>
              </a:spcBef>
              <a:spcAft>
                <a:spcPct val="0"/>
              </a:spcAft>
              <a:defRPr sz="2500">
                <a:solidFill>
                  <a:schemeClr val="tx1"/>
                </a:solidFill>
                <a:latin typeface="Times" charset="0"/>
              </a:defRPr>
            </a:lvl8pPr>
            <a:lvl9pPr marL="3992293" indent="-234841" algn="r" eaLnBrk="0" fontAlgn="base" hangingPunct="0">
              <a:spcBef>
                <a:spcPct val="0"/>
              </a:spcBef>
              <a:spcAft>
                <a:spcPct val="0"/>
              </a:spcAft>
              <a:defRPr sz="2500">
                <a:solidFill>
                  <a:schemeClr val="tx1"/>
                </a:solidFill>
                <a:latin typeface="Times" charset="0"/>
              </a:defRPr>
            </a:lvl9pPr>
          </a:lstStyle>
          <a:p>
            <a:fld id="{B410E869-DA81-4635-9C48-1CD2FF1235B4}" type="slidenum">
              <a:rPr lang="es-ES_tradnl" sz="1200"/>
              <a:pPr/>
              <a:t>4</a:t>
            </a:fld>
            <a:endParaRPr lang="es-ES_tradnl" sz="1200"/>
          </a:p>
        </p:txBody>
      </p:sp>
      <p:sp>
        <p:nvSpPr>
          <p:cNvPr id="16387" name="Rectangle 2"/>
          <p:cNvSpPr>
            <a:spLocks noGrp="1" noRot="1" noChangeAspect="1" noChangeArrowheads="1" noTextEdit="1"/>
          </p:cNvSpPr>
          <p:nvPr>
            <p:ph type="sldImg"/>
          </p:nvPr>
        </p:nvSpPr>
        <p:spPr>
          <a:ln/>
        </p:spPr>
      </p:sp>
      <p:sp>
        <p:nvSpPr>
          <p:cNvPr id="163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s-E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500">
                <a:solidFill>
                  <a:schemeClr val="tx1"/>
                </a:solidFill>
                <a:latin typeface="Times" charset="0"/>
              </a:defRPr>
            </a:lvl1pPr>
            <a:lvl2pPr marL="763233" indent="-293551">
              <a:defRPr sz="2500">
                <a:solidFill>
                  <a:schemeClr val="tx1"/>
                </a:solidFill>
                <a:latin typeface="Times" charset="0"/>
              </a:defRPr>
            </a:lvl2pPr>
            <a:lvl3pPr marL="1174204" indent="-234841">
              <a:defRPr sz="2500">
                <a:solidFill>
                  <a:schemeClr val="tx1"/>
                </a:solidFill>
                <a:latin typeface="Times" charset="0"/>
              </a:defRPr>
            </a:lvl3pPr>
            <a:lvl4pPr marL="1643885" indent="-234841">
              <a:defRPr sz="2500">
                <a:solidFill>
                  <a:schemeClr val="tx1"/>
                </a:solidFill>
                <a:latin typeface="Times" charset="0"/>
              </a:defRPr>
            </a:lvl4pPr>
            <a:lvl5pPr marL="2113567" indent="-234841">
              <a:defRPr sz="2500">
                <a:solidFill>
                  <a:schemeClr val="tx1"/>
                </a:solidFill>
                <a:latin typeface="Times" charset="0"/>
              </a:defRPr>
            </a:lvl5pPr>
            <a:lvl6pPr marL="2583249" indent="-234841" algn="r" eaLnBrk="0" fontAlgn="base" hangingPunct="0">
              <a:spcBef>
                <a:spcPct val="0"/>
              </a:spcBef>
              <a:spcAft>
                <a:spcPct val="0"/>
              </a:spcAft>
              <a:defRPr sz="2500">
                <a:solidFill>
                  <a:schemeClr val="tx1"/>
                </a:solidFill>
                <a:latin typeface="Times" charset="0"/>
              </a:defRPr>
            </a:lvl6pPr>
            <a:lvl7pPr marL="3052930" indent="-234841" algn="r" eaLnBrk="0" fontAlgn="base" hangingPunct="0">
              <a:spcBef>
                <a:spcPct val="0"/>
              </a:spcBef>
              <a:spcAft>
                <a:spcPct val="0"/>
              </a:spcAft>
              <a:defRPr sz="2500">
                <a:solidFill>
                  <a:schemeClr val="tx1"/>
                </a:solidFill>
                <a:latin typeface="Times" charset="0"/>
              </a:defRPr>
            </a:lvl7pPr>
            <a:lvl8pPr marL="3522612" indent="-234841" algn="r" eaLnBrk="0" fontAlgn="base" hangingPunct="0">
              <a:spcBef>
                <a:spcPct val="0"/>
              </a:spcBef>
              <a:spcAft>
                <a:spcPct val="0"/>
              </a:spcAft>
              <a:defRPr sz="2500">
                <a:solidFill>
                  <a:schemeClr val="tx1"/>
                </a:solidFill>
                <a:latin typeface="Times" charset="0"/>
              </a:defRPr>
            </a:lvl8pPr>
            <a:lvl9pPr marL="3992293" indent="-234841" algn="r" eaLnBrk="0" fontAlgn="base" hangingPunct="0">
              <a:spcBef>
                <a:spcPct val="0"/>
              </a:spcBef>
              <a:spcAft>
                <a:spcPct val="0"/>
              </a:spcAft>
              <a:defRPr sz="2500">
                <a:solidFill>
                  <a:schemeClr val="tx1"/>
                </a:solidFill>
                <a:latin typeface="Times" charset="0"/>
              </a:defRPr>
            </a:lvl9pPr>
          </a:lstStyle>
          <a:p>
            <a:fld id="{80786236-AF1F-4E10-BF80-AA5AC8F7E452}" type="slidenum">
              <a:rPr lang="es-ES_tradnl" sz="1200"/>
              <a:pPr/>
              <a:t>32</a:t>
            </a:fld>
            <a:endParaRPr lang="es-ES_tradnl" sz="1200"/>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s-E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500">
                <a:solidFill>
                  <a:schemeClr val="tx1"/>
                </a:solidFill>
                <a:latin typeface="Times" charset="0"/>
              </a:defRPr>
            </a:lvl1pPr>
            <a:lvl2pPr marL="763233" indent="-293551">
              <a:defRPr sz="2500">
                <a:solidFill>
                  <a:schemeClr val="tx1"/>
                </a:solidFill>
                <a:latin typeface="Times" charset="0"/>
              </a:defRPr>
            </a:lvl2pPr>
            <a:lvl3pPr marL="1174204" indent="-234841">
              <a:defRPr sz="2500">
                <a:solidFill>
                  <a:schemeClr val="tx1"/>
                </a:solidFill>
                <a:latin typeface="Times" charset="0"/>
              </a:defRPr>
            </a:lvl3pPr>
            <a:lvl4pPr marL="1643885" indent="-234841">
              <a:defRPr sz="2500">
                <a:solidFill>
                  <a:schemeClr val="tx1"/>
                </a:solidFill>
                <a:latin typeface="Times" charset="0"/>
              </a:defRPr>
            </a:lvl4pPr>
            <a:lvl5pPr marL="2113567" indent="-234841">
              <a:defRPr sz="2500">
                <a:solidFill>
                  <a:schemeClr val="tx1"/>
                </a:solidFill>
                <a:latin typeface="Times" charset="0"/>
              </a:defRPr>
            </a:lvl5pPr>
            <a:lvl6pPr marL="2583249" indent="-234841" algn="r" eaLnBrk="0" fontAlgn="base" hangingPunct="0">
              <a:spcBef>
                <a:spcPct val="0"/>
              </a:spcBef>
              <a:spcAft>
                <a:spcPct val="0"/>
              </a:spcAft>
              <a:defRPr sz="2500">
                <a:solidFill>
                  <a:schemeClr val="tx1"/>
                </a:solidFill>
                <a:latin typeface="Times" charset="0"/>
              </a:defRPr>
            </a:lvl6pPr>
            <a:lvl7pPr marL="3052930" indent="-234841" algn="r" eaLnBrk="0" fontAlgn="base" hangingPunct="0">
              <a:spcBef>
                <a:spcPct val="0"/>
              </a:spcBef>
              <a:spcAft>
                <a:spcPct val="0"/>
              </a:spcAft>
              <a:defRPr sz="2500">
                <a:solidFill>
                  <a:schemeClr val="tx1"/>
                </a:solidFill>
                <a:latin typeface="Times" charset="0"/>
              </a:defRPr>
            </a:lvl7pPr>
            <a:lvl8pPr marL="3522612" indent="-234841" algn="r" eaLnBrk="0" fontAlgn="base" hangingPunct="0">
              <a:spcBef>
                <a:spcPct val="0"/>
              </a:spcBef>
              <a:spcAft>
                <a:spcPct val="0"/>
              </a:spcAft>
              <a:defRPr sz="2500">
                <a:solidFill>
                  <a:schemeClr val="tx1"/>
                </a:solidFill>
                <a:latin typeface="Times" charset="0"/>
              </a:defRPr>
            </a:lvl8pPr>
            <a:lvl9pPr marL="3992293" indent="-234841" algn="r" eaLnBrk="0" fontAlgn="base" hangingPunct="0">
              <a:spcBef>
                <a:spcPct val="0"/>
              </a:spcBef>
              <a:spcAft>
                <a:spcPct val="0"/>
              </a:spcAft>
              <a:defRPr sz="2500">
                <a:solidFill>
                  <a:schemeClr val="tx1"/>
                </a:solidFill>
                <a:latin typeface="Times" charset="0"/>
              </a:defRPr>
            </a:lvl9pPr>
          </a:lstStyle>
          <a:p>
            <a:fld id="{80786236-AF1F-4E10-BF80-AA5AC8F7E452}" type="slidenum">
              <a:rPr lang="es-ES_tradnl" sz="1200"/>
              <a:pPr/>
              <a:t>33</a:t>
            </a:fld>
            <a:endParaRPr lang="es-ES_tradnl" sz="1200"/>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s-E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500">
                <a:solidFill>
                  <a:schemeClr val="tx1"/>
                </a:solidFill>
                <a:latin typeface="Times" charset="0"/>
              </a:defRPr>
            </a:lvl1pPr>
            <a:lvl2pPr marL="763233" indent="-293551">
              <a:defRPr sz="2500">
                <a:solidFill>
                  <a:schemeClr val="tx1"/>
                </a:solidFill>
                <a:latin typeface="Times" charset="0"/>
              </a:defRPr>
            </a:lvl2pPr>
            <a:lvl3pPr marL="1174204" indent="-234841">
              <a:defRPr sz="2500">
                <a:solidFill>
                  <a:schemeClr val="tx1"/>
                </a:solidFill>
                <a:latin typeface="Times" charset="0"/>
              </a:defRPr>
            </a:lvl3pPr>
            <a:lvl4pPr marL="1643885" indent="-234841">
              <a:defRPr sz="2500">
                <a:solidFill>
                  <a:schemeClr val="tx1"/>
                </a:solidFill>
                <a:latin typeface="Times" charset="0"/>
              </a:defRPr>
            </a:lvl4pPr>
            <a:lvl5pPr marL="2113567" indent="-234841">
              <a:defRPr sz="2500">
                <a:solidFill>
                  <a:schemeClr val="tx1"/>
                </a:solidFill>
                <a:latin typeface="Times" charset="0"/>
              </a:defRPr>
            </a:lvl5pPr>
            <a:lvl6pPr marL="2583249" indent="-234841" algn="r" eaLnBrk="0" fontAlgn="base" hangingPunct="0">
              <a:spcBef>
                <a:spcPct val="0"/>
              </a:spcBef>
              <a:spcAft>
                <a:spcPct val="0"/>
              </a:spcAft>
              <a:defRPr sz="2500">
                <a:solidFill>
                  <a:schemeClr val="tx1"/>
                </a:solidFill>
                <a:latin typeface="Times" charset="0"/>
              </a:defRPr>
            </a:lvl6pPr>
            <a:lvl7pPr marL="3052930" indent="-234841" algn="r" eaLnBrk="0" fontAlgn="base" hangingPunct="0">
              <a:spcBef>
                <a:spcPct val="0"/>
              </a:spcBef>
              <a:spcAft>
                <a:spcPct val="0"/>
              </a:spcAft>
              <a:defRPr sz="2500">
                <a:solidFill>
                  <a:schemeClr val="tx1"/>
                </a:solidFill>
                <a:latin typeface="Times" charset="0"/>
              </a:defRPr>
            </a:lvl7pPr>
            <a:lvl8pPr marL="3522612" indent="-234841" algn="r" eaLnBrk="0" fontAlgn="base" hangingPunct="0">
              <a:spcBef>
                <a:spcPct val="0"/>
              </a:spcBef>
              <a:spcAft>
                <a:spcPct val="0"/>
              </a:spcAft>
              <a:defRPr sz="2500">
                <a:solidFill>
                  <a:schemeClr val="tx1"/>
                </a:solidFill>
                <a:latin typeface="Times" charset="0"/>
              </a:defRPr>
            </a:lvl8pPr>
            <a:lvl9pPr marL="3992293" indent="-234841" algn="r" eaLnBrk="0" fontAlgn="base" hangingPunct="0">
              <a:spcBef>
                <a:spcPct val="0"/>
              </a:spcBef>
              <a:spcAft>
                <a:spcPct val="0"/>
              </a:spcAft>
              <a:defRPr sz="2500">
                <a:solidFill>
                  <a:schemeClr val="tx1"/>
                </a:solidFill>
                <a:latin typeface="Times" charset="0"/>
              </a:defRPr>
            </a:lvl9pPr>
          </a:lstStyle>
          <a:p>
            <a:fld id="{392AB87C-45F7-4075-B153-1828401C0C03}" type="slidenum">
              <a:rPr lang="es-ES_tradnl" sz="1200">
                <a:solidFill>
                  <a:prstClr val="black"/>
                </a:solidFill>
              </a:rPr>
              <a:pPr/>
              <a:t>34</a:t>
            </a:fld>
            <a:endParaRPr lang="es-ES_tradnl" sz="1200">
              <a:solidFill>
                <a:prstClr val="black"/>
              </a:solidFill>
            </a:endParaRPr>
          </a:p>
        </p:txBody>
      </p:sp>
      <p:sp>
        <p:nvSpPr>
          <p:cNvPr id="23555" name="Rectangle 2"/>
          <p:cNvSpPr>
            <a:spLocks noGrp="1" noRot="1" noChangeAspect="1" noChangeArrowheads="1" noTextEdit="1"/>
          </p:cNvSpPr>
          <p:nvPr>
            <p:ph type="sldImg"/>
          </p:nvPr>
        </p:nvSpPr>
        <p:spPr>
          <a:ln/>
        </p:spPr>
      </p:sp>
      <p:sp>
        <p:nvSpPr>
          <p:cNvPr id="235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s-E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500">
                <a:solidFill>
                  <a:schemeClr val="tx1"/>
                </a:solidFill>
                <a:latin typeface="Times" charset="0"/>
              </a:defRPr>
            </a:lvl1pPr>
            <a:lvl2pPr marL="763233" indent="-293551">
              <a:defRPr sz="2500">
                <a:solidFill>
                  <a:schemeClr val="tx1"/>
                </a:solidFill>
                <a:latin typeface="Times" charset="0"/>
              </a:defRPr>
            </a:lvl2pPr>
            <a:lvl3pPr marL="1174204" indent="-234841">
              <a:defRPr sz="2500">
                <a:solidFill>
                  <a:schemeClr val="tx1"/>
                </a:solidFill>
                <a:latin typeface="Times" charset="0"/>
              </a:defRPr>
            </a:lvl3pPr>
            <a:lvl4pPr marL="1643885" indent="-234841">
              <a:defRPr sz="2500">
                <a:solidFill>
                  <a:schemeClr val="tx1"/>
                </a:solidFill>
                <a:latin typeface="Times" charset="0"/>
              </a:defRPr>
            </a:lvl4pPr>
            <a:lvl5pPr marL="2113567" indent="-234841">
              <a:defRPr sz="2500">
                <a:solidFill>
                  <a:schemeClr val="tx1"/>
                </a:solidFill>
                <a:latin typeface="Times" charset="0"/>
              </a:defRPr>
            </a:lvl5pPr>
            <a:lvl6pPr marL="2583249" indent="-234841" algn="r" eaLnBrk="0" fontAlgn="base" hangingPunct="0">
              <a:spcBef>
                <a:spcPct val="0"/>
              </a:spcBef>
              <a:spcAft>
                <a:spcPct val="0"/>
              </a:spcAft>
              <a:defRPr sz="2500">
                <a:solidFill>
                  <a:schemeClr val="tx1"/>
                </a:solidFill>
                <a:latin typeface="Times" charset="0"/>
              </a:defRPr>
            </a:lvl6pPr>
            <a:lvl7pPr marL="3052930" indent="-234841" algn="r" eaLnBrk="0" fontAlgn="base" hangingPunct="0">
              <a:spcBef>
                <a:spcPct val="0"/>
              </a:spcBef>
              <a:spcAft>
                <a:spcPct val="0"/>
              </a:spcAft>
              <a:defRPr sz="2500">
                <a:solidFill>
                  <a:schemeClr val="tx1"/>
                </a:solidFill>
                <a:latin typeface="Times" charset="0"/>
              </a:defRPr>
            </a:lvl7pPr>
            <a:lvl8pPr marL="3522612" indent="-234841" algn="r" eaLnBrk="0" fontAlgn="base" hangingPunct="0">
              <a:spcBef>
                <a:spcPct val="0"/>
              </a:spcBef>
              <a:spcAft>
                <a:spcPct val="0"/>
              </a:spcAft>
              <a:defRPr sz="2500">
                <a:solidFill>
                  <a:schemeClr val="tx1"/>
                </a:solidFill>
                <a:latin typeface="Times" charset="0"/>
              </a:defRPr>
            </a:lvl8pPr>
            <a:lvl9pPr marL="3992293" indent="-234841" algn="r" eaLnBrk="0" fontAlgn="base" hangingPunct="0">
              <a:spcBef>
                <a:spcPct val="0"/>
              </a:spcBef>
              <a:spcAft>
                <a:spcPct val="0"/>
              </a:spcAft>
              <a:defRPr sz="2500">
                <a:solidFill>
                  <a:schemeClr val="tx1"/>
                </a:solidFill>
                <a:latin typeface="Times" charset="0"/>
              </a:defRPr>
            </a:lvl9pPr>
          </a:lstStyle>
          <a:p>
            <a:fld id="{392AB87C-45F7-4075-B153-1828401C0C03}" type="slidenum">
              <a:rPr lang="es-ES_tradnl" sz="1200"/>
              <a:pPr/>
              <a:t>35</a:t>
            </a:fld>
            <a:endParaRPr lang="es-ES_tradnl" sz="1200"/>
          </a:p>
        </p:txBody>
      </p:sp>
      <p:sp>
        <p:nvSpPr>
          <p:cNvPr id="23555" name="Rectangle 2"/>
          <p:cNvSpPr>
            <a:spLocks noGrp="1" noRot="1" noChangeAspect="1" noChangeArrowheads="1" noTextEdit="1"/>
          </p:cNvSpPr>
          <p:nvPr>
            <p:ph type="sldImg"/>
          </p:nvPr>
        </p:nvSpPr>
        <p:spPr>
          <a:ln/>
        </p:spPr>
      </p:sp>
      <p:sp>
        <p:nvSpPr>
          <p:cNvPr id="235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s-E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500">
                <a:solidFill>
                  <a:schemeClr val="tx1"/>
                </a:solidFill>
                <a:latin typeface="Times" charset="0"/>
              </a:defRPr>
            </a:lvl1pPr>
            <a:lvl2pPr marL="763233" indent="-293551">
              <a:defRPr sz="2500">
                <a:solidFill>
                  <a:schemeClr val="tx1"/>
                </a:solidFill>
                <a:latin typeface="Times" charset="0"/>
              </a:defRPr>
            </a:lvl2pPr>
            <a:lvl3pPr marL="1174204" indent="-234841">
              <a:defRPr sz="2500">
                <a:solidFill>
                  <a:schemeClr val="tx1"/>
                </a:solidFill>
                <a:latin typeface="Times" charset="0"/>
              </a:defRPr>
            </a:lvl3pPr>
            <a:lvl4pPr marL="1643885" indent="-234841">
              <a:defRPr sz="2500">
                <a:solidFill>
                  <a:schemeClr val="tx1"/>
                </a:solidFill>
                <a:latin typeface="Times" charset="0"/>
              </a:defRPr>
            </a:lvl4pPr>
            <a:lvl5pPr marL="2113567" indent="-234841">
              <a:defRPr sz="2500">
                <a:solidFill>
                  <a:schemeClr val="tx1"/>
                </a:solidFill>
                <a:latin typeface="Times" charset="0"/>
              </a:defRPr>
            </a:lvl5pPr>
            <a:lvl6pPr marL="2583249" indent="-234841" algn="r" eaLnBrk="0" fontAlgn="base" hangingPunct="0">
              <a:spcBef>
                <a:spcPct val="0"/>
              </a:spcBef>
              <a:spcAft>
                <a:spcPct val="0"/>
              </a:spcAft>
              <a:defRPr sz="2500">
                <a:solidFill>
                  <a:schemeClr val="tx1"/>
                </a:solidFill>
                <a:latin typeface="Times" charset="0"/>
              </a:defRPr>
            </a:lvl6pPr>
            <a:lvl7pPr marL="3052930" indent="-234841" algn="r" eaLnBrk="0" fontAlgn="base" hangingPunct="0">
              <a:spcBef>
                <a:spcPct val="0"/>
              </a:spcBef>
              <a:spcAft>
                <a:spcPct val="0"/>
              </a:spcAft>
              <a:defRPr sz="2500">
                <a:solidFill>
                  <a:schemeClr val="tx1"/>
                </a:solidFill>
                <a:latin typeface="Times" charset="0"/>
              </a:defRPr>
            </a:lvl7pPr>
            <a:lvl8pPr marL="3522612" indent="-234841" algn="r" eaLnBrk="0" fontAlgn="base" hangingPunct="0">
              <a:spcBef>
                <a:spcPct val="0"/>
              </a:spcBef>
              <a:spcAft>
                <a:spcPct val="0"/>
              </a:spcAft>
              <a:defRPr sz="2500">
                <a:solidFill>
                  <a:schemeClr val="tx1"/>
                </a:solidFill>
                <a:latin typeface="Times" charset="0"/>
              </a:defRPr>
            </a:lvl8pPr>
            <a:lvl9pPr marL="3992293" indent="-234841" algn="r" eaLnBrk="0" fontAlgn="base" hangingPunct="0">
              <a:spcBef>
                <a:spcPct val="0"/>
              </a:spcBef>
              <a:spcAft>
                <a:spcPct val="0"/>
              </a:spcAft>
              <a:defRPr sz="2500">
                <a:solidFill>
                  <a:schemeClr val="tx1"/>
                </a:solidFill>
                <a:latin typeface="Times" charset="0"/>
              </a:defRPr>
            </a:lvl9pPr>
          </a:lstStyle>
          <a:p>
            <a:fld id="{80786236-AF1F-4E10-BF80-AA5AC8F7E452}" type="slidenum">
              <a:rPr lang="es-ES_tradnl" sz="1200"/>
              <a:pPr/>
              <a:t>37</a:t>
            </a:fld>
            <a:endParaRPr lang="es-ES_tradnl" sz="1200"/>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s-E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500">
                <a:solidFill>
                  <a:schemeClr val="tx1"/>
                </a:solidFill>
                <a:latin typeface="Times" charset="0"/>
              </a:defRPr>
            </a:lvl1pPr>
            <a:lvl2pPr marL="763233" indent="-293551">
              <a:defRPr sz="2500">
                <a:solidFill>
                  <a:schemeClr val="tx1"/>
                </a:solidFill>
                <a:latin typeface="Times" charset="0"/>
              </a:defRPr>
            </a:lvl2pPr>
            <a:lvl3pPr marL="1174204" indent="-234841">
              <a:defRPr sz="2500">
                <a:solidFill>
                  <a:schemeClr val="tx1"/>
                </a:solidFill>
                <a:latin typeface="Times" charset="0"/>
              </a:defRPr>
            </a:lvl3pPr>
            <a:lvl4pPr marL="1643885" indent="-234841">
              <a:defRPr sz="2500">
                <a:solidFill>
                  <a:schemeClr val="tx1"/>
                </a:solidFill>
                <a:latin typeface="Times" charset="0"/>
              </a:defRPr>
            </a:lvl4pPr>
            <a:lvl5pPr marL="2113567" indent="-234841">
              <a:defRPr sz="2500">
                <a:solidFill>
                  <a:schemeClr val="tx1"/>
                </a:solidFill>
                <a:latin typeface="Times" charset="0"/>
              </a:defRPr>
            </a:lvl5pPr>
            <a:lvl6pPr marL="2583249" indent="-234841" algn="r" eaLnBrk="0" fontAlgn="base" hangingPunct="0">
              <a:spcBef>
                <a:spcPct val="0"/>
              </a:spcBef>
              <a:spcAft>
                <a:spcPct val="0"/>
              </a:spcAft>
              <a:defRPr sz="2500">
                <a:solidFill>
                  <a:schemeClr val="tx1"/>
                </a:solidFill>
                <a:latin typeface="Times" charset="0"/>
              </a:defRPr>
            </a:lvl6pPr>
            <a:lvl7pPr marL="3052930" indent="-234841" algn="r" eaLnBrk="0" fontAlgn="base" hangingPunct="0">
              <a:spcBef>
                <a:spcPct val="0"/>
              </a:spcBef>
              <a:spcAft>
                <a:spcPct val="0"/>
              </a:spcAft>
              <a:defRPr sz="2500">
                <a:solidFill>
                  <a:schemeClr val="tx1"/>
                </a:solidFill>
                <a:latin typeface="Times" charset="0"/>
              </a:defRPr>
            </a:lvl7pPr>
            <a:lvl8pPr marL="3522612" indent="-234841" algn="r" eaLnBrk="0" fontAlgn="base" hangingPunct="0">
              <a:spcBef>
                <a:spcPct val="0"/>
              </a:spcBef>
              <a:spcAft>
                <a:spcPct val="0"/>
              </a:spcAft>
              <a:defRPr sz="2500">
                <a:solidFill>
                  <a:schemeClr val="tx1"/>
                </a:solidFill>
                <a:latin typeface="Times" charset="0"/>
              </a:defRPr>
            </a:lvl8pPr>
            <a:lvl9pPr marL="3992293" indent="-234841" algn="r" eaLnBrk="0" fontAlgn="base" hangingPunct="0">
              <a:spcBef>
                <a:spcPct val="0"/>
              </a:spcBef>
              <a:spcAft>
                <a:spcPct val="0"/>
              </a:spcAft>
              <a:defRPr sz="2500">
                <a:solidFill>
                  <a:schemeClr val="tx1"/>
                </a:solidFill>
                <a:latin typeface="Times" charset="0"/>
              </a:defRPr>
            </a:lvl9pPr>
          </a:lstStyle>
          <a:p>
            <a:fld id="{80786236-AF1F-4E10-BF80-AA5AC8F7E452}" type="slidenum">
              <a:rPr lang="es-ES_tradnl" sz="1200"/>
              <a:pPr/>
              <a:t>38</a:t>
            </a:fld>
            <a:endParaRPr lang="es-ES_tradnl" sz="1200"/>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s-E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500">
                <a:solidFill>
                  <a:schemeClr val="tx1"/>
                </a:solidFill>
                <a:latin typeface="Times" charset="0"/>
              </a:defRPr>
            </a:lvl1pPr>
            <a:lvl2pPr marL="763233" indent="-293551">
              <a:defRPr sz="2500">
                <a:solidFill>
                  <a:schemeClr val="tx1"/>
                </a:solidFill>
                <a:latin typeface="Times" charset="0"/>
              </a:defRPr>
            </a:lvl2pPr>
            <a:lvl3pPr marL="1174204" indent="-234841">
              <a:defRPr sz="2500">
                <a:solidFill>
                  <a:schemeClr val="tx1"/>
                </a:solidFill>
                <a:latin typeface="Times" charset="0"/>
              </a:defRPr>
            </a:lvl3pPr>
            <a:lvl4pPr marL="1643885" indent="-234841">
              <a:defRPr sz="2500">
                <a:solidFill>
                  <a:schemeClr val="tx1"/>
                </a:solidFill>
                <a:latin typeface="Times" charset="0"/>
              </a:defRPr>
            </a:lvl4pPr>
            <a:lvl5pPr marL="2113567" indent="-234841">
              <a:defRPr sz="2500">
                <a:solidFill>
                  <a:schemeClr val="tx1"/>
                </a:solidFill>
                <a:latin typeface="Times" charset="0"/>
              </a:defRPr>
            </a:lvl5pPr>
            <a:lvl6pPr marL="2583249" indent="-234841" algn="r" eaLnBrk="0" fontAlgn="base" hangingPunct="0">
              <a:spcBef>
                <a:spcPct val="0"/>
              </a:spcBef>
              <a:spcAft>
                <a:spcPct val="0"/>
              </a:spcAft>
              <a:defRPr sz="2500">
                <a:solidFill>
                  <a:schemeClr val="tx1"/>
                </a:solidFill>
                <a:latin typeface="Times" charset="0"/>
              </a:defRPr>
            </a:lvl6pPr>
            <a:lvl7pPr marL="3052930" indent="-234841" algn="r" eaLnBrk="0" fontAlgn="base" hangingPunct="0">
              <a:spcBef>
                <a:spcPct val="0"/>
              </a:spcBef>
              <a:spcAft>
                <a:spcPct val="0"/>
              </a:spcAft>
              <a:defRPr sz="2500">
                <a:solidFill>
                  <a:schemeClr val="tx1"/>
                </a:solidFill>
                <a:latin typeface="Times" charset="0"/>
              </a:defRPr>
            </a:lvl7pPr>
            <a:lvl8pPr marL="3522612" indent="-234841" algn="r" eaLnBrk="0" fontAlgn="base" hangingPunct="0">
              <a:spcBef>
                <a:spcPct val="0"/>
              </a:spcBef>
              <a:spcAft>
                <a:spcPct val="0"/>
              </a:spcAft>
              <a:defRPr sz="2500">
                <a:solidFill>
                  <a:schemeClr val="tx1"/>
                </a:solidFill>
                <a:latin typeface="Times" charset="0"/>
              </a:defRPr>
            </a:lvl8pPr>
            <a:lvl9pPr marL="3992293" indent="-234841" algn="r" eaLnBrk="0" fontAlgn="base" hangingPunct="0">
              <a:spcBef>
                <a:spcPct val="0"/>
              </a:spcBef>
              <a:spcAft>
                <a:spcPct val="0"/>
              </a:spcAft>
              <a:defRPr sz="2500">
                <a:solidFill>
                  <a:schemeClr val="tx1"/>
                </a:solidFill>
                <a:latin typeface="Times" charset="0"/>
              </a:defRPr>
            </a:lvl9pPr>
          </a:lstStyle>
          <a:p>
            <a:fld id="{80786236-AF1F-4E10-BF80-AA5AC8F7E452}" type="slidenum">
              <a:rPr lang="es-ES_tradnl" sz="1200"/>
              <a:pPr/>
              <a:t>39</a:t>
            </a:fld>
            <a:endParaRPr lang="es-ES_tradnl" sz="1200"/>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s-ES"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500">
                <a:solidFill>
                  <a:schemeClr val="tx1"/>
                </a:solidFill>
                <a:latin typeface="Times" charset="0"/>
              </a:defRPr>
            </a:lvl1pPr>
            <a:lvl2pPr marL="763233" indent="-293551">
              <a:defRPr sz="2500">
                <a:solidFill>
                  <a:schemeClr val="tx1"/>
                </a:solidFill>
                <a:latin typeface="Times" charset="0"/>
              </a:defRPr>
            </a:lvl2pPr>
            <a:lvl3pPr marL="1174204" indent="-234841">
              <a:defRPr sz="2500">
                <a:solidFill>
                  <a:schemeClr val="tx1"/>
                </a:solidFill>
                <a:latin typeface="Times" charset="0"/>
              </a:defRPr>
            </a:lvl3pPr>
            <a:lvl4pPr marL="1643885" indent="-234841">
              <a:defRPr sz="2500">
                <a:solidFill>
                  <a:schemeClr val="tx1"/>
                </a:solidFill>
                <a:latin typeface="Times" charset="0"/>
              </a:defRPr>
            </a:lvl4pPr>
            <a:lvl5pPr marL="2113567" indent="-234841">
              <a:defRPr sz="2500">
                <a:solidFill>
                  <a:schemeClr val="tx1"/>
                </a:solidFill>
                <a:latin typeface="Times" charset="0"/>
              </a:defRPr>
            </a:lvl5pPr>
            <a:lvl6pPr marL="2583249" indent="-234841" algn="r" eaLnBrk="0" fontAlgn="base" hangingPunct="0">
              <a:spcBef>
                <a:spcPct val="0"/>
              </a:spcBef>
              <a:spcAft>
                <a:spcPct val="0"/>
              </a:spcAft>
              <a:defRPr sz="2500">
                <a:solidFill>
                  <a:schemeClr val="tx1"/>
                </a:solidFill>
                <a:latin typeface="Times" charset="0"/>
              </a:defRPr>
            </a:lvl6pPr>
            <a:lvl7pPr marL="3052930" indent="-234841" algn="r" eaLnBrk="0" fontAlgn="base" hangingPunct="0">
              <a:spcBef>
                <a:spcPct val="0"/>
              </a:spcBef>
              <a:spcAft>
                <a:spcPct val="0"/>
              </a:spcAft>
              <a:defRPr sz="2500">
                <a:solidFill>
                  <a:schemeClr val="tx1"/>
                </a:solidFill>
                <a:latin typeface="Times" charset="0"/>
              </a:defRPr>
            </a:lvl7pPr>
            <a:lvl8pPr marL="3522612" indent="-234841" algn="r" eaLnBrk="0" fontAlgn="base" hangingPunct="0">
              <a:spcBef>
                <a:spcPct val="0"/>
              </a:spcBef>
              <a:spcAft>
                <a:spcPct val="0"/>
              </a:spcAft>
              <a:defRPr sz="2500">
                <a:solidFill>
                  <a:schemeClr val="tx1"/>
                </a:solidFill>
                <a:latin typeface="Times" charset="0"/>
              </a:defRPr>
            </a:lvl8pPr>
            <a:lvl9pPr marL="3992293" indent="-234841" algn="r" eaLnBrk="0" fontAlgn="base" hangingPunct="0">
              <a:spcBef>
                <a:spcPct val="0"/>
              </a:spcBef>
              <a:spcAft>
                <a:spcPct val="0"/>
              </a:spcAft>
              <a:defRPr sz="2500">
                <a:solidFill>
                  <a:schemeClr val="tx1"/>
                </a:solidFill>
                <a:latin typeface="Times" charset="0"/>
              </a:defRPr>
            </a:lvl9pPr>
          </a:lstStyle>
          <a:p>
            <a:fld id="{80786236-AF1F-4E10-BF80-AA5AC8F7E452}" type="slidenum">
              <a:rPr lang="es-ES_tradnl" sz="1200"/>
              <a:pPr/>
              <a:t>40</a:t>
            </a:fld>
            <a:endParaRPr lang="es-ES_tradnl" sz="1200"/>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s-ES"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500">
                <a:solidFill>
                  <a:schemeClr val="tx1"/>
                </a:solidFill>
                <a:latin typeface="Times" charset="0"/>
              </a:defRPr>
            </a:lvl1pPr>
            <a:lvl2pPr marL="763233" indent="-293551">
              <a:defRPr sz="2500">
                <a:solidFill>
                  <a:schemeClr val="tx1"/>
                </a:solidFill>
                <a:latin typeface="Times" charset="0"/>
              </a:defRPr>
            </a:lvl2pPr>
            <a:lvl3pPr marL="1174204" indent="-234841">
              <a:defRPr sz="2500">
                <a:solidFill>
                  <a:schemeClr val="tx1"/>
                </a:solidFill>
                <a:latin typeface="Times" charset="0"/>
              </a:defRPr>
            </a:lvl3pPr>
            <a:lvl4pPr marL="1643885" indent="-234841">
              <a:defRPr sz="2500">
                <a:solidFill>
                  <a:schemeClr val="tx1"/>
                </a:solidFill>
                <a:latin typeface="Times" charset="0"/>
              </a:defRPr>
            </a:lvl4pPr>
            <a:lvl5pPr marL="2113567" indent="-234841">
              <a:defRPr sz="2500">
                <a:solidFill>
                  <a:schemeClr val="tx1"/>
                </a:solidFill>
                <a:latin typeface="Times" charset="0"/>
              </a:defRPr>
            </a:lvl5pPr>
            <a:lvl6pPr marL="2583249" indent="-234841" algn="r" eaLnBrk="0" fontAlgn="base" hangingPunct="0">
              <a:spcBef>
                <a:spcPct val="0"/>
              </a:spcBef>
              <a:spcAft>
                <a:spcPct val="0"/>
              </a:spcAft>
              <a:defRPr sz="2500">
                <a:solidFill>
                  <a:schemeClr val="tx1"/>
                </a:solidFill>
                <a:latin typeface="Times" charset="0"/>
              </a:defRPr>
            </a:lvl6pPr>
            <a:lvl7pPr marL="3052930" indent="-234841" algn="r" eaLnBrk="0" fontAlgn="base" hangingPunct="0">
              <a:spcBef>
                <a:spcPct val="0"/>
              </a:spcBef>
              <a:spcAft>
                <a:spcPct val="0"/>
              </a:spcAft>
              <a:defRPr sz="2500">
                <a:solidFill>
                  <a:schemeClr val="tx1"/>
                </a:solidFill>
                <a:latin typeface="Times" charset="0"/>
              </a:defRPr>
            </a:lvl7pPr>
            <a:lvl8pPr marL="3522612" indent="-234841" algn="r" eaLnBrk="0" fontAlgn="base" hangingPunct="0">
              <a:spcBef>
                <a:spcPct val="0"/>
              </a:spcBef>
              <a:spcAft>
                <a:spcPct val="0"/>
              </a:spcAft>
              <a:defRPr sz="2500">
                <a:solidFill>
                  <a:schemeClr val="tx1"/>
                </a:solidFill>
                <a:latin typeface="Times" charset="0"/>
              </a:defRPr>
            </a:lvl8pPr>
            <a:lvl9pPr marL="3992293" indent="-234841" algn="r" eaLnBrk="0" fontAlgn="base" hangingPunct="0">
              <a:spcBef>
                <a:spcPct val="0"/>
              </a:spcBef>
              <a:spcAft>
                <a:spcPct val="0"/>
              </a:spcAft>
              <a:defRPr sz="2500">
                <a:solidFill>
                  <a:schemeClr val="tx1"/>
                </a:solidFill>
                <a:latin typeface="Times" charset="0"/>
              </a:defRPr>
            </a:lvl9pPr>
          </a:lstStyle>
          <a:p>
            <a:fld id="{80786236-AF1F-4E10-BF80-AA5AC8F7E452}" type="slidenum">
              <a:rPr lang="es-ES_tradnl" sz="1200"/>
              <a:pPr/>
              <a:t>41</a:t>
            </a:fld>
            <a:endParaRPr lang="es-ES_tradnl" sz="1200"/>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s-ES"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500">
                <a:solidFill>
                  <a:schemeClr val="tx1"/>
                </a:solidFill>
                <a:latin typeface="Times" charset="0"/>
              </a:defRPr>
            </a:lvl1pPr>
            <a:lvl2pPr marL="763233" indent="-293551">
              <a:defRPr sz="2500">
                <a:solidFill>
                  <a:schemeClr val="tx1"/>
                </a:solidFill>
                <a:latin typeface="Times" charset="0"/>
              </a:defRPr>
            </a:lvl2pPr>
            <a:lvl3pPr marL="1174204" indent="-234841">
              <a:defRPr sz="2500">
                <a:solidFill>
                  <a:schemeClr val="tx1"/>
                </a:solidFill>
                <a:latin typeface="Times" charset="0"/>
              </a:defRPr>
            </a:lvl3pPr>
            <a:lvl4pPr marL="1643885" indent="-234841">
              <a:defRPr sz="2500">
                <a:solidFill>
                  <a:schemeClr val="tx1"/>
                </a:solidFill>
                <a:latin typeface="Times" charset="0"/>
              </a:defRPr>
            </a:lvl4pPr>
            <a:lvl5pPr marL="2113567" indent="-234841">
              <a:defRPr sz="2500">
                <a:solidFill>
                  <a:schemeClr val="tx1"/>
                </a:solidFill>
                <a:latin typeface="Times" charset="0"/>
              </a:defRPr>
            </a:lvl5pPr>
            <a:lvl6pPr marL="2583249" indent="-234841" algn="r" eaLnBrk="0" fontAlgn="base" hangingPunct="0">
              <a:spcBef>
                <a:spcPct val="0"/>
              </a:spcBef>
              <a:spcAft>
                <a:spcPct val="0"/>
              </a:spcAft>
              <a:defRPr sz="2500">
                <a:solidFill>
                  <a:schemeClr val="tx1"/>
                </a:solidFill>
                <a:latin typeface="Times" charset="0"/>
              </a:defRPr>
            </a:lvl6pPr>
            <a:lvl7pPr marL="3052930" indent="-234841" algn="r" eaLnBrk="0" fontAlgn="base" hangingPunct="0">
              <a:spcBef>
                <a:spcPct val="0"/>
              </a:spcBef>
              <a:spcAft>
                <a:spcPct val="0"/>
              </a:spcAft>
              <a:defRPr sz="2500">
                <a:solidFill>
                  <a:schemeClr val="tx1"/>
                </a:solidFill>
                <a:latin typeface="Times" charset="0"/>
              </a:defRPr>
            </a:lvl7pPr>
            <a:lvl8pPr marL="3522612" indent="-234841" algn="r" eaLnBrk="0" fontAlgn="base" hangingPunct="0">
              <a:spcBef>
                <a:spcPct val="0"/>
              </a:spcBef>
              <a:spcAft>
                <a:spcPct val="0"/>
              </a:spcAft>
              <a:defRPr sz="2500">
                <a:solidFill>
                  <a:schemeClr val="tx1"/>
                </a:solidFill>
                <a:latin typeface="Times" charset="0"/>
              </a:defRPr>
            </a:lvl8pPr>
            <a:lvl9pPr marL="3992293" indent="-234841" algn="r" eaLnBrk="0" fontAlgn="base" hangingPunct="0">
              <a:spcBef>
                <a:spcPct val="0"/>
              </a:spcBef>
              <a:spcAft>
                <a:spcPct val="0"/>
              </a:spcAft>
              <a:defRPr sz="2500">
                <a:solidFill>
                  <a:schemeClr val="tx1"/>
                </a:solidFill>
                <a:latin typeface="Times" charset="0"/>
              </a:defRPr>
            </a:lvl9pPr>
          </a:lstStyle>
          <a:p>
            <a:fld id="{80786236-AF1F-4E10-BF80-AA5AC8F7E452}" type="slidenum">
              <a:rPr lang="es-ES_tradnl" sz="1200"/>
              <a:pPr/>
              <a:t>42</a:t>
            </a:fld>
            <a:endParaRPr lang="es-ES_tradnl" sz="1200"/>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s-E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500">
                <a:solidFill>
                  <a:schemeClr val="tx1"/>
                </a:solidFill>
                <a:latin typeface="Times" charset="0"/>
              </a:defRPr>
            </a:lvl1pPr>
            <a:lvl2pPr marL="763233" indent="-293551">
              <a:defRPr sz="2500">
                <a:solidFill>
                  <a:schemeClr val="tx1"/>
                </a:solidFill>
                <a:latin typeface="Times" charset="0"/>
              </a:defRPr>
            </a:lvl2pPr>
            <a:lvl3pPr marL="1174204" indent="-234841">
              <a:defRPr sz="2500">
                <a:solidFill>
                  <a:schemeClr val="tx1"/>
                </a:solidFill>
                <a:latin typeface="Times" charset="0"/>
              </a:defRPr>
            </a:lvl3pPr>
            <a:lvl4pPr marL="1643885" indent="-234841">
              <a:defRPr sz="2500">
                <a:solidFill>
                  <a:schemeClr val="tx1"/>
                </a:solidFill>
                <a:latin typeface="Times" charset="0"/>
              </a:defRPr>
            </a:lvl4pPr>
            <a:lvl5pPr marL="2113567" indent="-234841">
              <a:defRPr sz="2500">
                <a:solidFill>
                  <a:schemeClr val="tx1"/>
                </a:solidFill>
                <a:latin typeface="Times" charset="0"/>
              </a:defRPr>
            </a:lvl5pPr>
            <a:lvl6pPr marL="2583249" indent="-234841" algn="r" eaLnBrk="0" fontAlgn="base" hangingPunct="0">
              <a:spcBef>
                <a:spcPct val="0"/>
              </a:spcBef>
              <a:spcAft>
                <a:spcPct val="0"/>
              </a:spcAft>
              <a:defRPr sz="2500">
                <a:solidFill>
                  <a:schemeClr val="tx1"/>
                </a:solidFill>
                <a:latin typeface="Times" charset="0"/>
              </a:defRPr>
            </a:lvl6pPr>
            <a:lvl7pPr marL="3052930" indent="-234841" algn="r" eaLnBrk="0" fontAlgn="base" hangingPunct="0">
              <a:spcBef>
                <a:spcPct val="0"/>
              </a:spcBef>
              <a:spcAft>
                <a:spcPct val="0"/>
              </a:spcAft>
              <a:defRPr sz="2500">
                <a:solidFill>
                  <a:schemeClr val="tx1"/>
                </a:solidFill>
                <a:latin typeface="Times" charset="0"/>
              </a:defRPr>
            </a:lvl7pPr>
            <a:lvl8pPr marL="3522612" indent="-234841" algn="r" eaLnBrk="0" fontAlgn="base" hangingPunct="0">
              <a:spcBef>
                <a:spcPct val="0"/>
              </a:spcBef>
              <a:spcAft>
                <a:spcPct val="0"/>
              </a:spcAft>
              <a:defRPr sz="2500">
                <a:solidFill>
                  <a:schemeClr val="tx1"/>
                </a:solidFill>
                <a:latin typeface="Times" charset="0"/>
              </a:defRPr>
            </a:lvl8pPr>
            <a:lvl9pPr marL="3992293" indent="-234841" algn="r" eaLnBrk="0" fontAlgn="base" hangingPunct="0">
              <a:spcBef>
                <a:spcPct val="0"/>
              </a:spcBef>
              <a:spcAft>
                <a:spcPct val="0"/>
              </a:spcAft>
              <a:defRPr sz="2500">
                <a:solidFill>
                  <a:schemeClr val="tx1"/>
                </a:solidFill>
                <a:latin typeface="Times" charset="0"/>
              </a:defRPr>
            </a:lvl9pPr>
          </a:lstStyle>
          <a:p>
            <a:fld id="{A6D3569E-DB99-468E-97B8-158424B1E729}" type="slidenum">
              <a:rPr lang="es-ES_tradnl" sz="1200"/>
              <a:pPr/>
              <a:t>5</a:t>
            </a:fld>
            <a:endParaRPr lang="es-ES_tradnl" sz="1200"/>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s-ES"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500">
                <a:solidFill>
                  <a:schemeClr val="tx1"/>
                </a:solidFill>
                <a:latin typeface="Times" charset="0"/>
              </a:defRPr>
            </a:lvl1pPr>
            <a:lvl2pPr marL="763233" indent="-293551">
              <a:defRPr sz="2500">
                <a:solidFill>
                  <a:schemeClr val="tx1"/>
                </a:solidFill>
                <a:latin typeface="Times" charset="0"/>
              </a:defRPr>
            </a:lvl2pPr>
            <a:lvl3pPr marL="1174204" indent="-234841">
              <a:defRPr sz="2500">
                <a:solidFill>
                  <a:schemeClr val="tx1"/>
                </a:solidFill>
                <a:latin typeface="Times" charset="0"/>
              </a:defRPr>
            </a:lvl3pPr>
            <a:lvl4pPr marL="1643885" indent="-234841">
              <a:defRPr sz="2500">
                <a:solidFill>
                  <a:schemeClr val="tx1"/>
                </a:solidFill>
                <a:latin typeface="Times" charset="0"/>
              </a:defRPr>
            </a:lvl4pPr>
            <a:lvl5pPr marL="2113567" indent="-234841">
              <a:defRPr sz="2500">
                <a:solidFill>
                  <a:schemeClr val="tx1"/>
                </a:solidFill>
                <a:latin typeface="Times" charset="0"/>
              </a:defRPr>
            </a:lvl5pPr>
            <a:lvl6pPr marL="2583249" indent="-234841" algn="r" eaLnBrk="0" fontAlgn="base" hangingPunct="0">
              <a:spcBef>
                <a:spcPct val="0"/>
              </a:spcBef>
              <a:spcAft>
                <a:spcPct val="0"/>
              </a:spcAft>
              <a:defRPr sz="2500">
                <a:solidFill>
                  <a:schemeClr val="tx1"/>
                </a:solidFill>
                <a:latin typeface="Times" charset="0"/>
              </a:defRPr>
            </a:lvl6pPr>
            <a:lvl7pPr marL="3052930" indent="-234841" algn="r" eaLnBrk="0" fontAlgn="base" hangingPunct="0">
              <a:spcBef>
                <a:spcPct val="0"/>
              </a:spcBef>
              <a:spcAft>
                <a:spcPct val="0"/>
              </a:spcAft>
              <a:defRPr sz="2500">
                <a:solidFill>
                  <a:schemeClr val="tx1"/>
                </a:solidFill>
                <a:latin typeface="Times" charset="0"/>
              </a:defRPr>
            </a:lvl7pPr>
            <a:lvl8pPr marL="3522612" indent="-234841" algn="r" eaLnBrk="0" fontAlgn="base" hangingPunct="0">
              <a:spcBef>
                <a:spcPct val="0"/>
              </a:spcBef>
              <a:spcAft>
                <a:spcPct val="0"/>
              </a:spcAft>
              <a:defRPr sz="2500">
                <a:solidFill>
                  <a:schemeClr val="tx1"/>
                </a:solidFill>
                <a:latin typeface="Times" charset="0"/>
              </a:defRPr>
            </a:lvl8pPr>
            <a:lvl9pPr marL="3992293" indent="-234841" algn="r" eaLnBrk="0" fontAlgn="base" hangingPunct="0">
              <a:spcBef>
                <a:spcPct val="0"/>
              </a:spcBef>
              <a:spcAft>
                <a:spcPct val="0"/>
              </a:spcAft>
              <a:defRPr sz="2500">
                <a:solidFill>
                  <a:schemeClr val="tx1"/>
                </a:solidFill>
                <a:latin typeface="Times" charset="0"/>
              </a:defRPr>
            </a:lvl9pPr>
          </a:lstStyle>
          <a:p>
            <a:fld id="{392AB87C-45F7-4075-B153-1828401C0C03}" type="slidenum">
              <a:rPr lang="es-ES_tradnl" sz="1200">
                <a:solidFill>
                  <a:prstClr val="black"/>
                </a:solidFill>
              </a:rPr>
              <a:pPr/>
              <a:t>43</a:t>
            </a:fld>
            <a:endParaRPr lang="es-ES_tradnl" sz="1200">
              <a:solidFill>
                <a:prstClr val="black"/>
              </a:solidFill>
            </a:endParaRPr>
          </a:p>
        </p:txBody>
      </p:sp>
      <p:sp>
        <p:nvSpPr>
          <p:cNvPr id="23555" name="Rectangle 2"/>
          <p:cNvSpPr>
            <a:spLocks noGrp="1" noRot="1" noChangeAspect="1" noChangeArrowheads="1" noTextEdit="1"/>
          </p:cNvSpPr>
          <p:nvPr>
            <p:ph type="sldImg"/>
          </p:nvPr>
        </p:nvSpPr>
        <p:spPr>
          <a:ln/>
        </p:spPr>
      </p:sp>
      <p:sp>
        <p:nvSpPr>
          <p:cNvPr id="235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s-ES"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500">
                <a:solidFill>
                  <a:schemeClr val="tx1"/>
                </a:solidFill>
                <a:latin typeface="Times" charset="0"/>
              </a:defRPr>
            </a:lvl1pPr>
            <a:lvl2pPr marL="763233" indent="-293551">
              <a:defRPr sz="2500">
                <a:solidFill>
                  <a:schemeClr val="tx1"/>
                </a:solidFill>
                <a:latin typeface="Times" charset="0"/>
              </a:defRPr>
            </a:lvl2pPr>
            <a:lvl3pPr marL="1174204" indent="-234841">
              <a:defRPr sz="2500">
                <a:solidFill>
                  <a:schemeClr val="tx1"/>
                </a:solidFill>
                <a:latin typeface="Times" charset="0"/>
              </a:defRPr>
            </a:lvl3pPr>
            <a:lvl4pPr marL="1643885" indent="-234841">
              <a:defRPr sz="2500">
                <a:solidFill>
                  <a:schemeClr val="tx1"/>
                </a:solidFill>
                <a:latin typeface="Times" charset="0"/>
              </a:defRPr>
            </a:lvl4pPr>
            <a:lvl5pPr marL="2113567" indent="-234841">
              <a:defRPr sz="2500">
                <a:solidFill>
                  <a:schemeClr val="tx1"/>
                </a:solidFill>
                <a:latin typeface="Times" charset="0"/>
              </a:defRPr>
            </a:lvl5pPr>
            <a:lvl6pPr marL="2583249" indent="-234841" algn="r" eaLnBrk="0" fontAlgn="base" hangingPunct="0">
              <a:spcBef>
                <a:spcPct val="0"/>
              </a:spcBef>
              <a:spcAft>
                <a:spcPct val="0"/>
              </a:spcAft>
              <a:defRPr sz="2500">
                <a:solidFill>
                  <a:schemeClr val="tx1"/>
                </a:solidFill>
                <a:latin typeface="Times" charset="0"/>
              </a:defRPr>
            </a:lvl6pPr>
            <a:lvl7pPr marL="3052930" indent="-234841" algn="r" eaLnBrk="0" fontAlgn="base" hangingPunct="0">
              <a:spcBef>
                <a:spcPct val="0"/>
              </a:spcBef>
              <a:spcAft>
                <a:spcPct val="0"/>
              </a:spcAft>
              <a:defRPr sz="2500">
                <a:solidFill>
                  <a:schemeClr val="tx1"/>
                </a:solidFill>
                <a:latin typeface="Times" charset="0"/>
              </a:defRPr>
            </a:lvl7pPr>
            <a:lvl8pPr marL="3522612" indent="-234841" algn="r" eaLnBrk="0" fontAlgn="base" hangingPunct="0">
              <a:spcBef>
                <a:spcPct val="0"/>
              </a:spcBef>
              <a:spcAft>
                <a:spcPct val="0"/>
              </a:spcAft>
              <a:defRPr sz="2500">
                <a:solidFill>
                  <a:schemeClr val="tx1"/>
                </a:solidFill>
                <a:latin typeface="Times" charset="0"/>
              </a:defRPr>
            </a:lvl8pPr>
            <a:lvl9pPr marL="3992293" indent="-234841" algn="r" eaLnBrk="0" fontAlgn="base" hangingPunct="0">
              <a:spcBef>
                <a:spcPct val="0"/>
              </a:spcBef>
              <a:spcAft>
                <a:spcPct val="0"/>
              </a:spcAft>
              <a:defRPr sz="2500">
                <a:solidFill>
                  <a:schemeClr val="tx1"/>
                </a:solidFill>
                <a:latin typeface="Times" charset="0"/>
              </a:defRPr>
            </a:lvl9pPr>
          </a:lstStyle>
          <a:p>
            <a:fld id="{80786236-AF1F-4E10-BF80-AA5AC8F7E452}" type="slidenum">
              <a:rPr lang="es-ES_tradnl" sz="1200"/>
              <a:pPr/>
              <a:t>45</a:t>
            </a:fld>
            <a:endParaRPr lang="es-ES_tradnl" sz="1200"/>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s-ES"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500">
                <a:solidFill>
                  <a:schemeClr val="tx1"/>
                </a:solidFill>
                <a:latin typeface="Times" charset="0"/>
              </a:defRPr>
            </a:lvl1pPr>
            <a:lvl2pPr marL="763233" indent="-293551">
              <a:defRPr sz="2500">
                <a:solidFill>
                  <a:schemeClr val="tx1"/>
                </a:solidFill>
                <a:latin typeface="Times" charset="0"/>
              </a:defRPr>
            </a:lvl2pPr>
            <a:lvl3pPr marL="1174204" indent="-234841">
              <a:defRPr sz="2500">
                <a:solidFill>
                  <a:schemeClr val="tx1"/>
                </a:solidFill>
                <a:latin typeface="Times" charset="0"/>
              </a:defRPr>
            </a:lvl3pPr>
            <a:lvl4pPr marL="1643885" indent="-234841">
              <a:defRPr sz="2500">
                <a:solidFill>
                  <a:schemeClr val="tx1"/>
                </a:solidFill>
                <a:latin typeface="Times" charset="0"/>
              </a:defRPr>
            </a:lvl4pPr>
            <a:lvl5pPr marL="2113567" indent="-234841">
              <a:defRPr sz="2500">
                <a:solidFill>
                  <a:schemeClr val="tx1"/>
                </a:solidFill>
                <a:latin typeface="Times" charset="0"/>
              </a:defRPr>
            </a:lvl5pPr>
            <a:lvl6pPr marL="2583249" indent="-234841" algn="r" eaLnBrk="0" fontAlgn="base" hangingPunct="0">
              <a:spcBef>
                <a:spcPct val="0"/>
              </a:spcBef>
              <a:spcAft>
                <a:spcPct val="0"/>
              </a:spcAft>
              <a:defRPr sz="2500">
                <a:solidFill>
                  <a:schemeClr val="tx1"/>
                </a:solidFill>
                <a:latin typeface="Times" charset="0"/>
              </a:defRPr>
            </a:lvl6pPr>
            <a:lvl7pPr marL="3052930" indent="-234841" algn="r" eaLnBrk="0" fontAlgn="base" hangingPunct="0">
              <a:spcBef>
                <a:spcPct val="0"/>
              </a:spcBef>
              <a:spcAft>
                <a:spcPct val="0"/>
              </a:spcAft>
              <a:defRPr sz="2500">
                <a:solidFill>
                  <a:schemeClr val="tx1"/>
                </a:solidFill>
                <a:latin typeface="Times" charset="0"/>
              </a:defRPr>
            </a:lvl7pPr>
            <a:lvl8pPr marL="3522612" indent="-234841" algn="r" eaLnBrk="0" fontAlgn="base" hangingPunct="0">
              <a:spcBef>
                <a:spcPct val="0"/>
              </a:spcBef>
              <a:spcAft>
                <a:spcPct val="0"/>
              </a:spcAft>
              <a:defRPr sz="2500">
                <a:solidFill>
                  <a:schemeClr val="tx1"/>
                </a:solidFill>
                <a:latin typeface="Times" charset="0"/>
              </a:defRPr>
            </a:lvl8pPr>
            <a:lvl9pPr marL="3992293" indent="-234841" algn="r" eaLnBrk="0" fontAlgn="base" hangingPunct="0">
              <a:spcBef>
                <a:spcPct val="0"/>
              </a:spcBef>
              <a:spcAft>
                <a:spcPct val="0"/>
              </a:spcAft>
              <a:defRPr sz="2500">
                <a:solidFill>
                  <a:schemeClr val="tx1"/>
                </a:solidFill>
                <a:latin typeface="Times" charset="0"/>
              </a:defRPr>
            </a:lvl9pPr>
          </a:lstStyle>
          <a:p>
            <a:fld id="{80786236-AF1F-4E10-BF80-AA5AC8F7E452}" type="slidenum">
              <a:rPr lang="es-ES_tradnl" sz="1200"/>
              <a:pPr/>
              <a:t>46</a:t>
            </a:fld>
            <a:endParaRPr lang="es-ES_tradnl" sz="1200"/>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s-ES"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500">
                <a:solidFill>
                  <a:schemeClr val="tx1"/>
                </a:solidFill>
                <a:latin typeface="Times" charset="0"/>
              </a:defRPr>
            </a:lvl1pPr>
            <a:lvl2pPr marL="763233" indent="-293551">
              <a:defRPr sz="2500">
                <a:solidFill>
                  <a:schemeClr val="tx1"/>
                </a:solidFill>
                <a:latin typeface="Times" charset="0"/>
              </a:defRPr>
            </a:lvl2pPr>
            <a:lvl3pPr marL="1174204" indent="-234841">
              <a:defRPr sz="2500">
                <a:solidFill>
                  <a:schemeClr val="tx1"/>
                </a:solidFill>
                <a:latin typeface="Times" charset="0"/>
              </a:defRPr>
            </a:lvl3pPr>
            <a:lvl4pPr marL="1643885" indent="-234841">
              <a:defRPr sz="2500">
                <a:solidFill>
                  <a:schemeClr val="tx1"/>
                </a:solidFill>
                <a:latin typeface="Times" charset="0"/>
              </a:defRPr>
            </a:lvl4pPr>
            <a:lvl5pPr marL="2113567" indent="-234841">
              <a:defRPr sz="2500">
                <a:solidFill>
                  <a:schemeClr val="tx1"/>
                </a:solidFill>
                <a:latin typeface="Times" charset="0"/>
              </a:defRPr>
            </a:lvl5pPr>
            <a:lvl6pPr marL="2583249" indent="-234841" algn="r" eaLnBrk="0" fontAlgn="base" hangingPunct="0">
              <a:spcBef>
                <a:spcPct val="0"/>
              </a:spcBef>
              <a:spcAft>
                <a:spcPct val="0"/>
              </a:spcAft>
              <a:defRPr sz="2500">
                <a:solidFill>
                  <a:schemeClr val="tx1"/>
                </a:solidFill>
                <a:latin typeface="Times" charset="0"/>
              </a:defRPr>
            </a:lvl6pPr>
            <a:lvl7pPr marL="3052930" indent="-234841" algn="r" eaLnBrk="0" fontAlgn="base" hangingPunct="0">
              <a:spcBef>
                <a:spcPct val="0"/>
              </a:spcBef>
              <a:spcAft>
                <a:spcPct val="0"/>
              </a:spcAft>
              <a:defRPr sz="2500">
                <a:solidFill>
                  <a:schemeClr val="tx1"/>
                </a:solidFill>
                <a:latin typeface="Times" charset="0"/>
              </a:defRPr>
            </a:lvl7pPr>
            <a:lvl8pPr marL="3522612" indent="-234841" algn="r" eaLnBrk="0" fontAlgn="base" hangingPunct="0">
              <a:spcBef>
                <a:spcPct val="0"/>
              </a:spcBef>
              <a:spcAft>
                <a:spcPct val="0"/>
              </a:spcAft>
              <a:defRPr sz="2500">
                <a:solidFill>
                  <a:schemeClr val="tx1"/>
                </a:solidFill>
                <a:latin typeface="Times" charset="0"/>
              </a:defRPr>
            </a:lvl8pPr>
            <a:lvl9pPr marL="3992293" indent="-234841" algn="r" eaLnBrk="0" fontAlgn="base" hangingPunct="0">
              <a:spcBef>
                <a:spcPct val="0"/>
              </a:spcBef>
              <a:spcAft>
                <a:spcPct val="0"/>
              </a:spcAft>
              <a:defRPr sz="2500">
                <a:solidFill>
                  <a:schemeClr val="tx1"/>
                </a:solidFill>
                <a:latin typeface="Times" charset="0"/>
              </a:defRPr>
            </a:lvl9pPr>
          </a:lstStyle>
          <a:p>
            <a:fld id="{80786236-AF1F-4E10-BF80-AA5AC8F7E452}" type="slidenum">
              <a:rPr lang="es-ES_tradnl" sz="1200"/>
              <a:pPr/>
              <a:t>47</a:t>
            </a:fld>
            <a:endParaRPr lang="es-ES_tradnl" sz="1200"/>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s-ES"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500">
                <a:solidFill>
                  <a:schemeClr val="tx1"/>
                </a:solidFill>
                <a:latin typeface="Times" charset="0"/>
              </a:defRPr>
            </a:lvl1pPr>
            <a:lvl2pPr marL="763233" indent="-293551">
              <a:defRPr sz="2500">
                <a:solidFill>
                  <a:schemeClr val="tx1"/>
                </a:solidFill>
                <a:latin typeface="Times" charset="0"/>
              </a:defRPr>
            </a:lvl2pPr>
            <a:lvl3pPr marL="1174204" indent="-234841">
              <a:defRPr sz="2500">
                <a:solidFill>
                  <a:schemeClr val="tx1"/>
                </a:solidFill>
                <a:latin typeface="Times" charset="0"/>
              </a:defRPr>
            </a:lvl3pPr>
            <a:lvl4pPr marL="1643885" indent="-234841">
              <a:defRPr sz="2500">
                <a:solidFill>
                  <a:schemeClr val="tx1"/>
                </a:solidFill>
                <a:latin typeface="Times" charset="0"/>
              </a:defRPr>
            </a:lvl4pPr>
            <a:lvl5pPr marL="2113567" indent="-234841">
              <a:defRPr sz="2500">
                <a:solidFill>
                  <a:schemeClr val="tx1"/>
                </a:solidFill>
                <a:latin typeface="Times" charset="0"/>
              </a:defRPr>
            </a:lvl5pPr>
            <a:lvl6pPr marL="2583249" indent="-234841" algn="r" eaLnBrk="0" fontAlgn="base" hangingPunct="0">
              <a:spcBef>
                <a:spcPct val="0"/>
              </a:spcBef>
              <a:spcAft>
                <a:spcPct val="0"/>
              </a:spcAft>
              <a:defRPr sz="2500">
                <a:solidFill>
                  <a:schemeClr val="tx1"/>
                </a:solidFill>
                <a:latin typeface="Times" charset="0"/>
              </a:defRPr>
            </a:lvl6pPr>
            <a:lvl7pPr marL="3052930" indent="-234841" algn="r" eaLnBrk="0" fontAlgn="base" hangingPunct="0">
              <a:spcBef>
                <a:spcPct val="0"/>
              </a:spcBef>
              <a:spcAft>
                <a:spcPct val="0"/>
              </a:spcAft>
              <a:defRPr sz="2500">
                <a:solidFill>
                  <a:schemeClr val="tx1"/>
                </a:solidFill>
                <a:latin typeface="Times" charset="0"/>
              </a:defRPr>
            </a:lvl7pPr>
            <a:lvl8pPr marL="3522612" indent="-234841" algn="r" eaLnBrk="0" fontAlgn="base" hangingPunct="0">
              <a:spcBef>
                <a:spcPct val="0"/>
              </a:spcBef>
              <a:spcAft>
                <a:spcPct val="0"/>
              </a:spcAft>
              <a:defRPr sz="2500">
                <a:solidFill>
                  <a:schemeClr val="tx1"/>
                </a:solidFill>
                <a:latin typeface="Times" charset="0"/>
              </a:defRPr>
            </a:lvl8pPr>
            <a:lvl9pPr marL="3992293" indent="-234841" algn="r" eaLnBrk="0" fontAlgn="base" hangingPunct="0">
              <a:spcBef>
                <a:spcPct val="0"/>
              </a:spcBef>
              <a:spcAft>
                <a:spcPct val="0"/>
              </a:spcAft>
              <a:defRPr sz="2500">
                <a:solidFill>
                  <a:schemeClr val="tx1"/>
                </a:solidFill>
                <a:latin typeface="Times" charset="0"/>
              </a:defRPr>
            </a:lvl9pPr>
          </a:lstStyle>
          <a:p>
            <a:fld id="{80786236-AF1F-4E10-BF80-AA5AC8F7E452}" type="slidenum">
              <a:rPr lang="es-ES_tradnl" sz="1200"/>
              <a:pPr/>
              <a:t>48</a:t>
            </a:fld>
            <a:endParaRPr lang="es-ES_tradnl" sz="1200"/>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s-ES"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500">
                <a:solidFill>
                  <a:schemeClr val="tx1"/>
                </a:solidFill>
                <a:latin typeface="Times" charset="0"/>
              </a:defRPr>
            </a:lvl1pPr>
            <a:lvl2pPr marL="763233" indent="-293551">
              <a:defRPr sz="2500">
                <a:solidFill>
                  <a:schemeClr val="tx1"/>
                </a:solidFill>
                <a:latin typeface="Times" charset="0"/>
              </a:defRPr>
            </a:lvl2pPr>
            <a:lvl3pPr marL="1174204" indent="-234841">
              <a:defRPr sz="2500">
                <a:solidFill>
                  <a:schemeClr val="tx1"/>
                </a:solidFill>
                <a:latin typeface="Times" charset="0"/>
              </a:defRPr>
            </a:lvl3pPr>
            <a:lvl4pPr marL="1643885" indent="-234841">
              <a:defRPr sz="2500">
                <a:solidFill>
                  <a:schemeClr val="tx1"/>
                </a:solidFill>
                <a:latin typeface="Times" charset="0"/>
              </a:defRPr>
            </a:lvl4pPr>
            <a:lvl5pPr marL="2113567" indent="-234841">
              <a:defRPr sz="2500">
                <a:solidFill>
                  <a:schemeClr val="tx1"/>
                </a:solidFill>
                <a:latin typeface="Times" charset="0"/>
              </a:defRPr>
            </a:lvl5pPr>
            <a:lvl6pPr marL="2583249" indent="-234841" algn="r" eaLnBrk="0" fontAlgn="base" hangingPunct="0">
              <a:spcBef>
                <a:spcPct val="0"/>
              </a:spcBef>
              <a:spcAft>
                <a:spcPct val="0"/>
              </a:spcAft>
              <a:defRPr sz="2500">
                <a:solidFill>
                  <a:schemeClr val="tx1"/>
                </a:solidFill>
                <a:latin typeface="Times" charset="0"/>
              </a:defRPr>
            </a:lvl6pPr>
            <a:lvl7pPr marL="3052930" indent="-234841" algn="r" eaLnBrk="0" fontAlgn="base" hangingPunct="0">
              <a:spcBef>
                <a:spcPct val="0"/>
              </a:spcBef>
              <a:spcAft>
                <a:spcPct val="0"/>
              </a:spcAft>
              <a:defRPr sz="2500">
                <a:solidFill>
                  <a:schemeClr val="tx1"/>
                </a:solidFill>
                <a:latin typeface="Times" charset="0"/>
              </a:defRPr>
            </a:lvl7pPr>
            <a:lvl8pPr marL="3522612" indent="-234841" algn="r" eaLnBrk="0" fontAlgn="base" hangingPunct="0">
              <a:spcBef>
                <a:spcPct val="0"/>
              </a:spcBef>
              <a:spcAft>
                <a:spcPct val="0"/>
              </a:spcAft>
              <a:defRPr sz="2500">
                <a:solidFill>
                  <a:schemeClr val="tx1"/>
                </a:solidFill>
                <a:latin typeface="Times" charset="0"/>
              </a:defRPr>
            </a:lvl8pPr>
            <a:lvl9pPr marL="3992293" indent="-234841" algn="r" eaLnBrk="0" fontAlgn="base" hangingPunct="0">
              <a:spcBef>
                <a:spcPct val="0"/>
              </a:spcBef>
              <a:spcAft>
                <a:spcPct val="0"/>
              </a:spcAft>
              <a:defRPr sz="2500">
                <a:solidFill>
                  <a:schemeClr val="tx1"/>
                </a:solidFill>
                <a:latin typeface="Times" charset="0"/>
              </a:defRPr>
            </a:lvl9pPr>
          </a:lstStyle>
          <a:p>
            <a:fld id="{80786236-AF1F-4E10-BF80-AA5AC8F7E452}" type="slidenum">
              <a:rPr lang="es-ES_tradnl" sz="1200"/>
              <a:pPr/>
              <a:t>49</a:t>
            </a:fld>
            <a:endParaRPr lang="es-ES_tradnl" sz="1200"/>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s-ES"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500">
                <a:solidFill>
                  <a:schemeClr val="tx1"/>
                </a:solidFill>
                <a:latin typeface="Times" charset="0"/>
              </a:defRPr>
            </a:lvl1pPr>
            <a:lvl2pPr marL="763233" indent="-293551">
              <a:defRPr sz="2500">
                <a:solidFill>
                  <a:schemeClr val="tx1"/>
                </a:solidFill>
                <a:latin typeface="Times" charset="0"/>
              </a:defRPr>
            </a:lvl2pPr>
            <a:lvl3pPr marL="1174204" indent="-234841">
              <a:defRPr sz="2500">
                <a:solidFill>
                  <a:schemeClr val="tx1"/>
                </a:solidFill>
                <a:latin typeface="Times" charset="0"/>
              </a:defRPr>
            </a:lvl3pPr>
            <a:lvl4pPr marL="1643885" indent="-234841">
              <a:defRPr sz="2500">
                <a:solidFill>
                  <a:schemeClr val="tx1"/>
                </a:solidFill>
                <a:latin typeface="Times" charset="0"/>
              </a:defRPr>
            </a:lvl4pPr>
            <a:lvl5pPr marL="2113567" indent="-234841">
              <a:defRPr sz="2500">
                <a:solidFill>
                  <a:schemeClr val="tx1"/>
                </a:solidFill>
                <a:latin typeface="Times" charset="0"/>
              </a:defRPr>
            </a:lvl5pPr>
            <a:lvl6pPr marL="2583249" indent="-234841" algn="r" eaLnBrk="0" fontAlgn="base" hangingPunct="0">
              <a:spcBef>
                <a:spcPct val="0"/>
              </a:spcBef>
              <a:spcAft>
                <a:spcPct val="0"/>
              </a:spcAft>
              <a:defRPr sz="2500">
                <a:solidFill>
                  <a:schemeClr val="tx1"/>
                </a:solidFill>
                <a:latin typeface="Times" charset="0"/>
              </a:defRPr>
            </a:lvl6pPr>
            <a:lvl7pPr marL="3052930" indent="-234841" algn="r" eaLnBrk="0" fontAlgn="base" hangingPunct="0">
              <a:spcBef>
                <a:spcPct val="0"/>
              </a:spcBef>
              <a:spcAft>
                <a:spcPct val="0"/>
              </a:spcAft>
              <a:defRPr sz="2500">
                <a:solidFill>
                  <a:schemeClr val="tx1"/>
                </a:solidFill>
                <a:latin typeface="Times" charset="0"/>
              </a:defRPr>
            </a:lvl7pPr>
            <a:lvl8pPr marL="3522612" indent="-234841" algn="r" eaLnBrk="0" fontAlgn="base" hangingPunct="0">
              <a:spcBef>
                <a:spcPct val="0"/>
              </a:spcBef>
              <a:spcAft>
                <a:spcPct val="0"/>
              </a:spcAft>
              <a:defRPr sz="2500">
                <a:solidFill>
                  <a:schemeClr val="tx1"/>
                </a:solidFill>
                <a:latin typeface="Times" charset="0"/>
              </a:defRPr>
            </a:lvl8pPr>
            <a:lvl9pPr marL="3992293" indent="-234841" algn="r" eaLnBrk="0" fontAlgn="base" hangingPunct="0">
              <a:spcBef>
                <a:spcPct val="0"/>
              </a:spcBef>
              <a:spcAft>
                <a:spcPct val="0"/>
              </a:spcAft>
              <a:defRPr sz="2500">
                <a:solidFill>
                  <a:schemeClr val="tx1"/>
                </a:solidFill>
                <a:latin typeface="Times" charset="0"/>
              </a:defRPr>
            </a:lvl9pPr>
          </a:lstStyle>
          <a:p>
            <a:fld id="{80786236-AF1F-4E10-BF80-AA5AC8F7E452}" type="slidenum">
              <a:rPr lang="es-ES_tradnl" sz="1200"/>
              <a:pPr/>
              <a:t>50</a:t>
            </a:fld>
            <a:endParaRPr lang="es-ES_tradnl" sz="1200"/>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s-ES"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500">
                <a:solidFill>
                  <a:schemeClr val="tx1"/>
                </a:solidFill>
                <a:latin typeface="Times" charset="0"/>
              </a:defRPr>
            </a:lvl1pPr>
            <a:lvl2pPr marL="763233" indent="-293551">
              <a:defRPr sz="2500">
                <a:solidFill>
                  <a:schemeClr val="tx1"/>
                </a:solidFill>
                <a:latin typeface="Times" charset="0"/>
              </a:defRPr>
            </a:lvl2pPr>
            <a:lvl3pPr marL="1174204" indent="-234841">
              <a:defRPr sz="2500">
                <a:solidFill>
                  <a:schemeClr val="tx1"/>
                </a:solidFill>
                <a:latin typeface="Times" charset="0"/>
              </a:defRPr>
            </a:lvl3pPr>
            <a:lvl4pPr marL="1643885" indent="-234841">
              <a:defRPr sz="2500">
                <a:solidFill>
                  <a:schemeClr val="tx1"/>
                </a:solidFill>
                <a:latin typeface="Times" charset="0"/>
              </a:defRPr>
            </a:lvl4pPr>
            <a:lvl5pPr marL="2113567" indent="-234841">
              <a:defRPr sz="2500">
                <a:solidFill>
                  <a:schemeClr val="tx1"/>
                </a:solidFill>
                <a:latin typeface="Times" charset="0"/>
              </a:defRPr>
            </a:lvl5pPr>
            <a:lvl6pPr marL="2583249" indent="-234841" algn="r" eaLnBrk="0" fontAlgn="base" hangingPunct="0">
              <a:spcBef>
                <a:spcPct val="0"/>
              </a:spcBef>
              <a:spcAft>
                <a:spcPct val="0"/>
              </a:spcAft>
              <a:defRPr sz="2500">
                <a:solidFill>
                  <a:schemeClr val="tx1"/>
                </a:solidFill>
                <a:latin typeface="Times" charset="0"/>
              </a:defRPr>
            </a:lvl6pPr>
            <a:lvl7pPr marL="3052930" indent="-234841" algn="r" eaLnBrk="0" fontAlgn="base" hangingPunct="0">
              <a:spcBef>
                <a:spcPct val="0"/>
              </a:spcBef>
              <a:spcAft>
                <a:spcPct val="0"/>
              </a:spcAft>
              <a:defRPr sz="2500">
                <a:solidFill>
                  <a:schemeClr val="tx1"/>
                </a:solidFill>
                <a:latin typeface="Times" charset="0"/>
              </a:defRPr>
            </a:lvl7pPr>
            <a:lvl8pPr marL="3522612" indent="-234841" algn="r" eaLnBrk="0" fontAlgn="base" hangingPunct="0">
              <a:spcBef>
                <a:spcPct val="0"/>
              </a:spcBef>
              <a:spcAft>
                <a:spcPct val="0"/>
              </a:spcAft>
              <a:defRPr sz="2500">
                <a:solidFill>
                  <a:schemeClr val="tx1"/>
                </a:solidFill>
                <a:latin typeface="Times" charset="0"/>
              </a:defRPr>
            </a:lvl8pPr>
            <a:lvl9pPr marL="3992293" indent="-234841" algn="r" eaLnBrk="0" fontAlgn="base" hangingPunct="0">
              <a:spcBef>
                <a:spcPct val="0"/>
              </a:spcBef>
              <a:spcAft>
                <a:spcPct val="0"/>
              </a:spcAft>
              <a:defRPr sz="2500">
                <a:solidFill>
                  <a:schemeClr val="tx1"/>
                </a:solidFill>
                <a:latin typeface="Times" charset="0"/>
              </a:defRPr>
            </a:lvl9pPr>
          </a:lstStyle>
          <a:p>
            <a:fld id="{80786236-AF1F-4E10-BF80-AA5AC8F7E452}" type="slidenum">
              <a:rPr lang="es-ES_tradnl" sz="1200"/>
              <a:pPr/>
              <a:t>51</a:t>
            </a:fld>
            <a:endParaRPr lang="es-ES_tradnl" sz="1200"/>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s-ES"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500">
                <a:solidFill>
                  <a:schemeClr val="tx1"/>
                </a:solidFill>
                <a:latin typeface="Times" charset="0"/>
              </a:defRPr>
            </a:lvl1pPr>
            <a:lvl2pPr marL="763233" indent="-293551">
              <a:defRPr sz="2500">
                <a:solidFill>
                  <a:schemeClr val="tx1"/>
                </a:solidFill>
                <a:latin typeface="Times" charset="0"/>
              </a:defRPr>
            </a:lvl2pPr>
            <a:lvl3pPr marL="1174204" indent="-234841">
              <a:defRPr sz="2500">
                <a:solidFill>
                  <a:schemeClr val="tx1"/>
                </a:solidFill>
                <a:latin typeface="Times" charset="0"/>
              </a:defRPr>
            </a:lvl3pPr>
            <a:lvl4pPr marL="1643885" indent="-234841">
              <a:defRPr sz="2500">
                <a:solidFill>
                  <a:schemeClr val="tx1"/>
                </a:solidFill>
                <a:latin typeface="Times" charset="0"/>
              </a:defRPr>
            </a:lvl4pPr>
            <a:lvl5pPr marL="2113567" indent="-234841">
              <a:defRPr sz="2500">
                <a:solidFill>
                  <a:schemeClr val="tx1"/>
                </a:solidFill>
                <a:latin typeface="Times" charset="0"/>
              </a:defRPr>
            </a:lvl5pPr>
            <a:lvl6pPr marL="2583249" indent="-234841" algn="r" eaLnBrk="0" fontAlgn="base" hangingPunct="0">
              <a:spcBef>
                <a:spcPct val="0"/>
              </a:spcBef>
              <a:spcAft>
                <a:spcPct val="0"/>
              </a:spcAft>
              <a:defRPr sz="2500">
                <a:solidFill>
                  <a:schemeClr val="tx1"/>
                </a:solidFill>
                <a:latin typeface="Times" charset="0"/>
              </a:defRPr>
            </a:lvl6pPr>
            <a:lvl7pPr marL="3052930" indent="-234841" algn="r" eaLnBrk="0" fontAlgn="base" hangingPunct="0">
              <a:spcBef>
                <a:spcPct val="0"/>
              </a:spcBef>
              <a:spcAft>
                <a:spcPct val="0"/>
              </a:spcAft>
              <a:defRPr sz="2500">
                <a:solidFill>
                  <a:schemeClr val="tx1"/>
                </a:solidFill>
                <a:latin typeface="Times" charset="0"/>
              </a:defRPr>
            </a:lvl7pPr>
            <a:lvl8pPr marL="3522612" indent="-234841" algn="r" eaLnBrk="0" fontAlgn="base" hangingPunct="0">
              <a:spcBef>
                <a:spcPct val="0"/>
              </a:spcBef>
              <a:spcAft>
                <a:spcPct val="0"/>
              </a:spcAft>
              <a:defRPr sz="2500">
                <a:solidFill>
                  <a:schemeClr val="tx1"/>
                </a:solidFill>
                <a:latin typeface="Times" charset="0"/>
              </a:defRPr>
            </a:lvl8pPr>
            <a:lvl9pPr marL="3992293" indent="-234841" algn="r" eaLnBrk="0" fontAlgn="base" hangingPunct="0">
              <a:spcBef>
                <a:spcPct val="0"/>
              </a:spcBef>
              <a:spcAft>
                <a:spcPct val="0"/>
              </a:spcAft>
              <a:defRPr sz="2500">
                <a:solidFill>
                  <a:schemeClr val="tx1"/>
                </a:solidFill>
                <a:latin typeface="Times" charset="0"/>
              </a:defRPr>
            </a:lvl9pPr>
          </a:lstStyle>
          <a:p>
            <a:fld id="{80786236-AF1F-4E10-BF80-AA5AC8F7E452}" type="slidenum">
              <a:rPr lang="es-ES_tradnl" sz="1200"/>
              <a:pPr/>
              <a:t>52</a:t>
            </a:fld>
            <a:endParaRPr lang="es-ES_tradnl" sz="1200"/>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s-ES" dirty="0"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500">
                <a:solidFill>
                  <a:schemeClr val="tx1"/>
                </a:solidFill>
                <a:latin typeface="Times" charset="0"/>
              </a:defRPr>
            </a:lvl1pPr>
            <a:lvl2pPr marL="763233" indent="-293551">
              <a:defRPr sz="2500">
                <a:solidFill>
                  <a:schemeClr val="tx1"/>
                </a:solidFill>
                <a:latin typeface="Times" charset="0"/>
              </a:defRPr>
            </a:lvl2pPr>
            <a:lvl3pPr marL="1174204" indent="-234841">
              <a:defRPr sz="2500">
                <a:solidFill>
                  <a:schemeClr val="tx1"/>
                </a:solidFill>
                <a:latin typeface="Times" charset="0"/>
              </a:defRPr>
            </a:lvl3pPr>
            <a:lvl4pPr marL="1643885" indent="-234841">
              <a:defRPr sz="2500">
                <a:solidFill>
                  <a:schemeClr val="tx1"/>
                </a:solidFill>
                <a:latin typeface="Times" charset="0"/>
              </a:defRPr>
            </a:lvl4pPr>
            <a:lvl5pPr marL="2113567" indent="-234841">
              <a:defRPr sz="2500">
                <a:solidFill>
                  <a:schemeClr val="tx1"/>
                </a:solidFill>
                <a:latin typeface="Times" charset="0"/>
              </a:defRPr>
            </a:lvl5pPr>
            <a:lvl6pPr marL="2583249" indent="-234841" algn="r" eaLnBrk="0" fontAlgn="base" hangingPunct="0">
              <a:spcBef>
                <a:spcPct val="0"/>
              </a:spcBef>
              <a:spcAft>
                <a:spcPct val="0"/>
              </a:spcAft>
              <a:defRPr sz="2500">
                <a:solidFill>
                  <a:schemeClr val="tx1"/>
                </a:solidFill>
                <a:latin typeface="Times" charset="0"/>
              </a:defRPr>
            </a:lvl6pPr>
            <a:lvl7pPr marL="3052930" indent="-234841" algn="r" eaLnBrk="0" fontAlgn="base" hangingPunct="0">
              <a:spcBef>
                <a:spcPct val="0"/>
              </a:spcBef>
              <a:spcAft>
                <a:spcPct val="0"/>
              </a:spcAft>
              <a:defRPr sz="2500">
                <a:solidFill>
                  <a:schemeClr val="tx1"/>
                </a:solidFill>
                <a:latin typeface="Times" charset="0"/>
              </a:defRPr>
            </a:lvl7pPr>
            <a:lvl8pPr marL="3522612" indent="-234841" algn="r" eaLnBrk="0" fontAlgn="base" hangingPunct="0">
              <a:spcBef>
                <a:spcPct val="0"/>
              </a:spcBef>
              <a:spcAft>
                <a:spcPct val="0"/>
              </a:spcAft>
              <a:defRPr sz="2500">
                <a:solidFill>
                  <a:schemeClr val="tx1"/>
                </a:solidFill>
                <a:latin typeface="Times" charset="0"/>
              </a:defRPr>
            </a:lvl8pPr>
            <a:lvl9pPr marL="3992293" indent="-234841" algn="r" eaLnBrk="0" fontAlgn="base" hangingPunct="0">
              <a:spcBef>
                <a:spcPct val="0"/>
              </a:spcBef>
              <a:spcAft>
                <a:spcPct val="0"/>
              </a:spcAft>
              <a:defRPr sz="2500">
                <a:solidFill>
                  <a:schemeClr val="tx1"/>
                </a:solidFill>
                <a:latin typeface="Times" charset="0"/>
              </a:defRPr>
            </a:lvl9pPr>
          </a:lstStyle>
          <a:p>
            <a:fld id="{80786236-AF1F-4E10-BF80-AA5AC8F7E452}" type="slidenum">
              <a:rPr lang="es-ES_tradnl" sz="1200"/>
              <a:pPr/>
              <a:t>53</a:t>
            </a:fld>
            <a:endParaRPr lang="es-ES_tradnl" sz="1200"/>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s-E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500">
                <a:solidFill>
                  <a:schemeClr val="tx1"/>
                </a:solidFill>
                <a:latin typeface="Times" charset="0"/>
              </a:defRPr>
            </a:lvl1pPr>
            <a:lvl2pPr marL="763233" indent="-293551">
              <a:defRPr sz="2500">
                <a:solidFill>
                  <a:schemeClr val="tx1"/>
                </a:solidFill>
                <a:latin typeface="Times" charset="0"/>
              </a:defRPr>
            </a:lvl2pPr>
            <a:lvl3pPr marL="1174204" indent="-234841">
              <a:defRPr sz="2500">
                <a:solidFill>
                  <a:schemeClr val="tx1"/>
                </a:solidFill>
                <a:latin typeface="Times" charset="0"/>
              </a:defRPr>
            </a:lvl3pPr>
            <a:lvl4pPr marL="1643885" indent="-234841">
              <a:defRPr sz="2500">
                <a:solidFill>
                  <a:schemeClr val="tx1"/>
                </a:solidFill>
                <a:latin typeface="Times" charset="0"/>
              </a:defRPr>
            </a:lvl4pPr>
            <a:lvl5pPr marL="2113567" indent="-234841">
              <a:defRPr sz="2500">
                <a:solidFill>
                  <a:schemeClr val="tx1"/>
                </a:solidFill>
                <a:latin typeface="Times" charset="0"/>
              </a:defRPr>
            </a:lvl5pPr>
            <a:lvl6pPr marL="2583249" indent="-234841" algn="r" eaLnBrk="0" fontAlgn="base" hangingPunct="0">
              <a:spcBef>
                <a:spcPct val="0"/>
              </a:spcBef>
              <a:spcAft>
                <a:spcPct val="0"/>
              </a:spcAft>
              <a:defRPr sz="2500">
                <a:solidFill>
                  <a:schemeClr val="tx1"/>
                </a:solidFill>
                <a:latin typeface="Times" charset="0"/>
              </a:defRPr>
            </a:lvl6pPr>
            <a:lvl7pPr marL="3052930" indent="-234841" algn="r" eaLnBrk="0" fontAlgn="base" hangingPunct="0">
              <a:spcBef>
                <a:spcPct val="0"/>
              </a:spcBef>
              <a:spcAft>
                <a:spcPct val="0"/>
              </a:spcAft>
              <a:defRPr sz="2500">
                <a:solidFill>
                  <a:schemeClr val="tx1"/>
                </a:solidFill>
                <a:latin typeface="Times" charset="0"/>
              </a:defRPr>
            </a:lvl7pPr>
            <a:lvl8pPr marL="3522612" indent="-234841" algn="r" eaLnBrk="0" fontAlgn="base" hangingPunct="0">
              <a:spcBef>
                <a:spcPct val="0"/>
              </a:spcBef>
              <a:spcAft>
                <a:spcPct val="0"/>
              </a:spcAft>
              <a:defRPr sz="2500">
                <a:solidFill>
                  <a:schemeClr val="tx1"/>
                </a:solidFill>
                <a:latin typeface="Times" charset="0"/>
              </a:defRPr>
            </a:lvl8pPr>
            <a:lvl9pPr marL="3992293" indent="-234841" algn="r" eaLnBrk="0" fontAlgn="base" hangingPunct="0">
              <a:spcBef>
                <a:spcPct val="0"/>
              </a:spcBef>
              <a:spcAft>
                <a:spcPct val="0"/>
              </a:spcAft>
              <a:defRPr sz="2500">
                <a:solidFill>
                  <a:schemeClr val="tx1"/>
                </a:solidFill>
                <a:latin typeface="Times" charset="0"/>
              </a:defRPr>
            </a:lvl9pPr>
          </a:lstStyle>
          <a:p>
            <a:fld id="{2CC431F2-533A-43D9-B6D4-8C41DFA62FDB}" type="slidenum">
              <a:rPr lang="es-ES_tradnl" sz="1200"/>
              <a:pPr/>
              <a:t>6</a:t>
            </a:fld>
            <a:endParaRPr lang="es-ES_tradnl" sz="1200"/>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s-ES"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500">
                <a:solidFill>
                  <a:schemeClr val="tx1"/>
                </a:solidFill>
                <a:latin typeface="Times" charset="0"/>
              </a:defRPr>
            </a:lvl1pPr>
            <a:lvl2pPr marL="763233" indent="-293551">
              <a:defRPr sz="2500">
                <a:solidFill>
                  <a:schemeClr val="tx1"/>
                </a:solidFill>
                <a:latin typeface="Times" charset="0"/>
              </a:defRPr>
            </a:lvl2pPr>
            <a:lvl3pPr marL="1174204" indent="-234841">
              <a:defRPr sz="2500">
                <a:solidFill>
                  <a:schemeClr val="tx1"/>
                </a:solidFill>
                <a:latin typeface="Times" charset="0"/>
              </a:defRPr>
            </a:lvl3pPr>
            <a:lvl4pPr marL="1643885" indent="-234841">
              <a:defRPr sz="2500">
                <a:solidFill>
                  <a:schemeClr val="tx1"/>
                </a:solidFill>
                <a:latin typeface="Times" charset="0"/>
              </a:defRPr>
            </a:lvl4pPr>
            <a:lvl5pPr marL="2113567" indent="-234841">
              <a:defRPr sz="2500">
                <a:solidFill>
                  <a:schemeClr val="tx1"/>
                </a:solidFill>
                <a:latin typeface="Times" charset="0"/>
              </a:defRPr>
            </a:lvl5pPr>
            <a:lvl6pPr marL="2583249" indent="-234841" algn="r" eaLnBrk="0" fontAlgn="base" hangingPunct="0">
              <a:spcBef>
                <a:spcPct val="0"/>
              </a:spcBef>
              <a:spcAft>
                <a:spcPct val="0"/>
              </a:spcAft>
              <a:defRPr sz="2500">
                <a:solidFill>
                  <a:schemeClr val="tx1"/>
                </a:solidFill>
                <a:latin typeface="Times" charset="0"/>
              </a:defRPr>
            </a:lvl6pPr>
            <a:lvl7pPr marL="3052930" indent="-234841" algn="r" eaLnBrk="0" fontAlgn="base" hangingPunct="0">
              <a:spcBef>
                <a:spcPct val="0"/>
              </a:spcBef>
              <a:spcAft>
                <a:spcPct val="0"/>
              </a:spcAft>
              <a:defRPr sz="2500">
                <a:solidFill>
                  <a:schemeClr val="tx1"/>
                </a:solidFill>
                <a:latin typeface="Times" charset="0"/>
              </a:defRPr>
            </a:lvl7pPr>
            <a:lvl8pPr marL="3522612" indent="-234841" algn="r" eaLnBrk="0" fontAlgn="base" hangingPunct="0">
              <a:spcBef>
                <a:spcPct val="0"/>
              </a:spcBef>
              <a:spcAft>
                <a:spcPct val="0"/>
              </a:spcAft>
              <a:defRPr sz="2500">
                <a:solidFill>
                  <a:schemeClr val="tx1"/>
                </a:solidFill>
                <a:latin typeface="Times" charset="0"/>
              </a:defRPr>
            </a:lvl8pPr>
            <a:lvl9pPr marL="3992293" indent="-234841" algn="r" eaLnBrk="0" fontAlgn="base" hangingPunct="0">
              <a:spcBef>
                <a:spcPct val="0"/>
              </a:spcBef>
              <a:spcAft>
                <a:spcPct val="0"/>
              </a:spcAft>
              <a:defRPr sz="2500">
                <a:solidFill>
                  <a:schemeClr val="tx1"/>
                </a:solidFill>
                <a:latin typeface="Times" charset="0"/>
              </a:defRPr>
            </a:lvl9pPr>
          </a:lstStyle>
          <a:p>
            <a:fld id="{80786236-AF1F-4E10-BF80-AA5AC8F7E452}" type="slidenum">
              <a:rPr lang="es-ES_tradnl" sz="1200"/>
              <a:pPr/>
              <a:t>54</a:t>
            </a:fld>
            <a:endParaRPr lang="es-ES_tradnl" sz="1200"/>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s-ES"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500">
                <a:solidFill>
                  <a:schemeClr val="tx1"/>
                </a:solidFill>
                <a:latin typeface="Times" charset="0"/>
              </a:defRPr>
            </a:lvl1pPr>
            <a:lvl2pPr marL="763233" indent="-293551">
              <a:defRPr sz="2500">
                <a:solidFill>
                  <a:schemeClr val="tx1"/>
                </a:solidFill>
                <a:latin typeface="Times" charset="0"/>
              </a:defRPr>
            </a:lvl2pPr>
            <a:lvl3pPr marL="1174204" indent="-234841">
              <a:defRPr sz="2500">
                <a:solidFill>
                  <a:schemeClr val="tx1"/>
                </a:solidFill>
                <a:latin typeface="Times" charset="0"/>
              </a:defRPr>
            </a:lvl3pPr>
            <a:lvl4pPr marL="1643885" indent="-234841">
              <a:defRPr sz="2500">
                <a:solidFill>
                  <a:schemeClr val="tx1"/>
                </a:solidFill>
                <a:latin typeface="Times" charset="0"/>
              </a:defRPr>
            </a:lvl4pPr>
            <a:lvl5pPr marL="2113567" indent="-234841">
              <a:defRPr sz="2500">
                <a:solidFill>
                  <a:schemeClr val="tx1"/>
                </a:solidFill>
                <a:latin typeface="Times" charset="0"/>
              </a:defRPr>
            </a:lvl5pPr>
            <a:lvl6pPr marL="2583249" indent="-234841" algn="r" eaLnBrk="0" fontAlgn="base" hangingPunct="0">
              <a:spcBef>
                <a:spcPct val="0"/>
              </a:spcBef>
              <a:spcAft>
                <a:spcPct val="0"/>
              </a:spcAft>
              <a:defRPr sz="2500">
                <a:solidFill>
                  <a:schemeClr val="tx1"/>
                </a:solidFill>
                <a:latin typeface="Times" charset="0"/>
              </a:defRPr>
            </a:lvl6pPr>
            <a:lvl7pPr marL="3052930" indent="-234841" algn="r" eaLnBrk="0" fontAlgn="base" hangingPunct="0">
              <a:spcBef>
                <a:spcPct val="0"/>
              </a:spcBef>
              <a:spcAft>
                <a:spcPct val="0"/>
              </a:spcAft>
              <a:defRPr sz="2500">
                <a:solidFill>
                  <a:schemeClr val="tx1"/>
                </a:solidFill>
                <a:latin typeface="Times" charset="0"/>
              </a:defRPr>
            </a:lvl7pPr>
            <a:lvl8pPr marL="3522612" indent="-234841" algn="r" eaLnBrk="0" fontAlgn="base" hangingPunct="0">
              <a:spcBef>
                <a:spcPct val="0"/>
              </a:spcBef>
              <a:spcAft>
                <a:spcPct val="0"/>
              </a:spcAft>
              <a:defRPr sz="2500">
                <a:solidFill>
                  <a:schemeClr val="tx1"/>
                </a:solidFill>
                <a:latin typeface="Times" charset="0"/>
              </a:defRPr>
            </a:lvl8pPr>
            <a:lvl9pPr marL="3992293" indent="-234841" algn="r" eaLnBrk="0" fontAlgn="base" hangingPunct="0">
              <a:spcBef>
                <a:spcPct val="0"/>
              </a:spcBef>
              <a:spcAft>
                <a:spcPct val="0"/>
              </a:spcAft>
              <a:defRPr sz="2500">
                <a:solidFill>
                  <a:schemeClr val="tx1"/>
                </a:solidFill>
                <a:latin typeface="Times" charset="0"/>
              </a:defRPr>
            </a:lvl9pPr>
          </a:lstStyle>
          <a:p>
            <a:fld id="{80786236-AF1F-4E10-BF80-AA5AC8F7E452}" type="slidenum">
              <a:rPr lang="es-ES_tradnl" sz="1200"/>
              <a:pPr/>
              <a:t>55</a:t>
            </a:fld>
            <a:endParaRPr lang="es-ES_tradnl" sz="1200"/>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s-ES" smtClean="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500">
                <a:solidFill>
                  <a:schemeClr val="tx1"/>
                </a:solidFill>
                <a:latin typeface="Times" charset="0"/>
              </a:defRPr>
            </a:lvl1pPr>
            <a:lvl2pPr marL="763233" indent="-293551">
              <a:defRPr sz="2500">
                <a:solidFill>
                  <a:schemeClr val="tx1"/>
                </a:solidFill>
                <a:latin typeface="Times" charset="0"/>
              </a:defRPr>
            </a:lvl2pPr>
            <a:lvl3pPr marL="1174204" indent="-234841">
              <a:defRPr sz="2500">
                <a:solidFill>
                  <a:schemeClr val="tx1"/>
                </a:solidFill>
                <a:latin typeface="Times" charset="0"/>
              </a:defRPr>
            </a:lvl3pPr>
            <a:lvl4pPr marL="1643885" indent="-234841">
              <a:defRPr sz="2500">
                <a:solidFill>
                  <a:schemeClr val="tx1"/>
                </a:solidFill>
                <a:latin typeface="Times" charset="0"/>
              </a:defRPr>
            </a:lvl4pPr>
            <a:lvl5pPr marL="2113567" indent="-234841">
              <a:defRPr sz="2500">
                <a:solidFill>
                  <a:schemeClr val="tx1"/>
                </a:solidFill>
                <a:latin typeface="Times" charset="0"/>
              </a:defRPr>
            </a:lvl5pPr>
            <a:lvl6pPr marL="2583249" indent="-234841" algn="r" eaLnBrk="0" fontAlgn="base" hangingPunct="0">
              <a:spcBef>
                <a:spcPct val="0"/>
              </a:spcBef>
              <a:spcAft>
                <a:spcPct val="0"/>
              </a:spcAft>
              <a:defRPr sz="2500">
                <a:solidFill>
                  <a:schemeClr val="tx1"/>
                </a:solidFill>
                <a:latin typeface="Times" charset="0"/>
              </a:defRPr>
            </a:lvl6pPr>
            <a:lvl7pPr marL="3052930" indent="-234841" algn="r" eaLnBrk="0" fontAlgn="base" hangingPunct="0">
              <a:spcBef>
                <a:spcPct val="0"/>
              </a:spcBef>
              <a:spcAft>
                <a:spcPct val="0"/>
              </a:spcAft>
              <a:defRPr sz="2500">
                <a:solidFill>
                  <a:schemeClr val="tx1"/>
                </a:solidFill>
                <a:latin typeface="Times" charset="0"/>
              </a:defRPr>
            </a:lvl7pPr>
            <a:lvl8pPr marL="3522612" indent="-234841" algn="r" eaLnBrk="0" fontAlgn="base" hangingPunct="0">
              <a:spcBef>
                <a:spcPct val="0"/>
              </a:spcBef>
              <a:spcAft>
                <a:spcPct val="0"/>
              </a:spcAft>
              <a:defRPr sz="2500">
                <a:solidFill>
                  <a:schemeClr val="tx1"/>
                </a:solidFill>
                <a:latin typeface="Times" charset="0"/>
              </a:defRPr>
            </a:lvl8pPr>
            <a:lvl9pPr marL="3992293" indent="-234841" algn="r" eaLnBrk="0" fontAlgn="base" hangingPunct="0">
              <a:spcBef>
                <a:spcPct val="0"/>
              </a:spcBef>
              <a:spcAft>
                <a:spcPct val="0"/>
              </a:spcAft>
              <a:defRPr sz="2500">
                <a:solidFill>
                  <a:schemeClr val="tx1"/>
                </a:solidFill>
                <a:latin typeface="Times" charset="0"/>
              </a:defRPr>
            </a:lvl9pPr>
          </a:lstStyle>
          <a:p>
            <a:fld id="{80786236-AF1F-4E10-BF80-AA5AC8F7E452}" type="slidenum">
              <a:rPr lang="es-ES_tradnl" sz="1200"/>
              <a:pPr/>
              <a:t>56</a:t>
            </a:fld>
            <a:endParaRPr lang="es-ES_tradnl" sz="1200"/>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s-ES" smtClean="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500">
                <a:solidFill>
                  <a:schemeClr val="tx1"/>
                </a:solidFill>
                <a:latin typeface="Times" charset="0"/>
              </a:defRPr>
            </a:lvl1pPr>
            <a:lvl2pPr marL="763233" indent="-293551">
              <a:defRPr sz="2500">
                <a:solidFill>
                  <a:schemeClr val="tx1"/>
                </a:solidFill>
                <a:latin typeface="Times" charset="0"/>
              </a:defRPr>
            </a:lvl2pPr>
            <a:lvl3pPr marL="1174204" indent="-234841">
              <a:defRPr sz="2500">
                <a:solidFill>
                  <a:schemeClr val="tx1"/>
                </a:solidFill>
                <a:latin typeface="Times" charset="0"/>
              </a:defRPr>
            </a:lvl3pPr>
            <a:lvl4pPr marL="1643885" indent="-234841">
              <a:defRPr sz="2500">
                <a:solidFill>
                  <a:schemeClr val="tx1"/>
                </a:solidFill>
                <a:latin typeface="Times" charset="0"/>
              </a:defRPr>
            </a:lvl4pPr>
            <a:lvl5pPr marL="2113567" indent="-234841">
              <a:defRPr sz="2500">
                <a:solidFill>
                  <a:schemeClr val="tx1"/>
                </a:solidFill>
                <a:latin typeface="Times" charset="0"/>
              </a:defRPr>
            </a:lvl5pPr>
            <a:lvl6pPr marL="2583249" indent="-234841" algn="r" eaLnBrk="0" fontAlgn="base" hangingPunct="0">
              <a:spcBef>
                <a:spcPct val="0"/>
              </a:spcBef>
              <a:spcAft>
                <a:spcPct val="0"/>
              </a:spcAft>
              <a:defRPr sz="2500">
                <a:solidFill>
                  <a:schemeClr val="tx1"/>
                </a:solidFill>
                <a:latin typeface="Times" charset="0"/>
              </a:defRPr>
            </a:lvl6pPr>
            <a:lvl7pPr marL="3052930" indent="-234841" algn="r" eaLnBrk="0" fontAlgn="base" hangingPunct="0">
              <a:spcBef>
                <a:spcPct val="0"/>
              </a:spcBef>
              <a:spcAft>
                <a:spcPct val="0"/>
              </a:spcAft>
              <a:defRPr sz="2500">
                <a:solidFill>
                  <a:schemeClr val="tx1"/>
                </a:solidFill>
                <a:latin typeface="Times" charset="0"/>
              </a:defRPr>
            </a:lvl7pPr>
            <a:lvl8pPr marL="3522612" indent="-234841" algn="r" eaLnBrk="0" fontAlgn="base" hangingPunct="0">
              <a:spcBef>
                <a:spcPct val="0"/>
              </a:spcBef>
              <a:spcAft>
                <a:spcPct val="0"/>
              </a:spcAft>
              <a:defRPr sz="2500">
                <a:solidFill>
                  <a:schemeClr val="tx1"/>
                </a:solidFill>
                <a:latin typeface="Times" charset="0"/>
              </a:defRPr>
            </a:lvl8pPr>
            <a:lvl9pPr marL="3992293" indent="-234841" algn="r" eaLnBrk="0" fontAlgn="base" hangingPunct="0">
              <a:spcBef>
                <a:spcPct val="0"/>
              </a:spcBef>
              <a:spcAft>
                <a:spcPct val="0"/>
              </a:spcAft>
              <a:defRPr sz="2500">
                <a:solidFill>
                  <a:schemeClr val="tx1"/>
                </a:solidFill>
                <a:latin typeface="Times" charset="0"/>
              </a:defRPr>
            </a:lvl9pPr>
          </a:lstStyle>
          <a:p>
            <a:fld id="{80786236-AF1F-4E10-BF80-AA5AC8F7E452}" type="slidenum">
              <a:rPr lang="es-ES_tradnl" sz="1200"/>
              <a:pPr/>
              <a:t>57</a:t>
            </a:fld>
            <a:endParaRPr lang="es-ES_tradnl" sz="1200"/>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s-ES" smtClean="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500">
                <a:solidFill>
                  <a:schemeClr val="tx1"/>
                </a:solidFill>
                <a:latin typeface="Times" charset="0"/>
              </a:defRPr>
            </a:lvl1pPr>
            <a:lvl2pPr marL="763233" indent="-293551">
              <a:defRPr sz="2500">
                <a:solidFill>
                  <a:schemeClr val="tx1"/>
                </a:solidFill>
                <a:latin typeface="Times" charset="0"/>
              </a:defRPr>
            </a:lvl2pPr>
            <a:lvl3pPr marL="1174204" indent="-234841">
              <a:defRPr sz="2500">
                <a:solidFill>
                  <a:schemeClr val="tx1"/>
                </a:solidFill>
                <a:latin typeface="Times" charset="0"/>
              </a:defRPr>
            </a:lvl3pPr>
            <a:lvl4pPr marL="1643885" indent="-234841">
              <a:defRPr sz="2500">
                <a:solidFill>
                  <a:schemeClr val="tx1"/>
                </a:solidFill>
                <a:latin typeface="Times" charset="0"/>
              </a:defRPr>
            </a:lvl4pPr>
            <a:lvl5pPr marL="2113567" indent="-234841">
              <a:defRPr sz="2500">
                <a:solidFill>
                  <a:schemeClr val="tx1"/>
                </a:solidFill>
                <a:latin typeface="Times" charset="0"/>
              </a:defRPr>
            </a:lvl5pPr>
            <a:lvl6pPr marL="2583249" indent="-234841" algn="r" eaLnBrk="0" fontAlgn="base" hangingPunct="0">
              <a:spcBef>
                <a:spcPct val="0"/>
              </a:spcBef>
              <a:spcAft>
                <a:spcPct val="0"/>
              </a:spcAft>
              <a:defRPr sz="2500">
                <a:solidFill>
                  <a:schemeClr val="tx1"/>
                </a:solidFill>
                <a:latin typeface="Times" charset="0"/>
              </a:defRPr>
            </a:lvl6pPr>
            <a:lvl7pPr marL="3052930" indent="-234841" algn="r" eaLnBrk="0" fontAlgn="base" hangingPunct="0">
              <a:spcBef>
                <a:spcPct val="0"/>
              </a:spcBef>
              <a:spcAft>
                <a:spcPct val="0"/>
              </a:spcAft>
              <a:defRPr sz="2500">
                <a:solidFill>
                  <a:schemeClr val="tx1"/>
                </a:solidFill>
                <a:latin typeface="Times" charset="0"/>
              </a:defRPr>
            </a:lvl7pPr>
            <a:lvl8pPr marL="3522612" indent="-234841" algn="r" eaLnBrk="0" fontAlgn="base" hangingPunct="0">
              <a:spcBef>
                <a:spcPct val="0"/>
              </a:spcBef>
              <a:spcAft>
                <a:spcPct val="0"/>
              </a:spcAft>
              <a:defRPr sz="2500">
                <a:solidFill>
                  <a:schemeClr val="tx1"/>
                </a:solidFill>
                <a:latin typeface="Times" charset="0"/>
              </a:defRPr>
            </a:lvl8pPr>
            <a:lvl9pPr marL="3992293" indent="-234841" algn="r" eaLnBrk="0" fontAlgn="base" hangingPunct="0">
              <a:spcBef>
                <a:spcPct val="0"/>
              </a:spcBef>
              <a:spcAft>
                <a:spcPct val="0"/>
              </a:spcAft>
              <a:defRPr sz="2500">
                <a:solidFill>
                  <a:schemeClr val="tx1"/>
                </a:solidFill>
                <a:latin typeface="Times" charset="0"/>
              </a:defRPr>
            </a:lvl9pPr>
          </a:lstStyle>
          <a:p>
            <a:fld id="{80786236-AF1F-4E10-BF80-AA5AC8F7E452}" type="slidenum">
              <a:rPr lang="es-ES_tradnl" sz="1200"/>
              <a:pPr/>
              <a:t>58</a:t>
            </a:fld>
            <a:endParaRPr lang="es-ES_tradnl" sz="1200"/>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s-ES" smtClean="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500">
                <a:solidFill>
                  <a:schemeClr val="tx1"/>
                </a:solidFill>
                <a:latin typeface="Times" charset="0"/>
              </a:defRPr>
            </a:lvl1pPr>
            <a:lvl2pPr marL="763233" indent="-293551">
              <a:defRPr sz="2500">
                <a:solidFill>
                  <a:schemeClr val="tx1"/>
                </a:solidFill>
                <a:latin typeface="Times" charset="0"/>
              </a:defRPr>
            </a:lvl2pPr>
            <a:lvl3pPr marL="1174204" indent="-234841">
              <a:defRPr sz="2500">
                <a:solidFill>
                  <a:schemeClr val="tx1"/>
                </a:solidFill>
                <a:latin typeface="Times" charset="0"/>
              </a:defRPr>
            </a:lvl3pPr>
            <a:lvl4pPr marL="1643885" indent="-234841">
              <a:defRPr sz="2500">
                <a:solidFill>
                  <a:schemeClr val="tx1"/>
                </a:solidFill>
                <a:latin typeface="Times" charset="0"/>
              </a:defRPr>
            </a:lvl4pPr>
            <a:lvl5pPr marL="2113567" indent="-234841">
              <a:defRPr sz="2500">
                <a:solidFill>
                  <a:schemeClr val="tx1"/>
                </a:solidFill>
                <a:latin typeface="Times" charset="0"/>
              </a:defRPr>
            </a:lvl5pPr>
            <a:lvl6pPr marL="2583249" indent="-234841" algn="r" eaLnBrk="0" fontAlgn="base" hangingPunct="0">
              <a:spcBef>
                <a:spcPct val="0"/>
              </a:spcBef>
              <a:spcAft>
                <a:spcPct val="0"/>
              </a:spcAft>
              <a:defRPr sz="2500">
                <a:solidFill>
                  <a:schemeClr val="tx1"/>
                </a:solidFill>
                <a:latin typeface="Times" charset="0"/>
              </a:defRPr>
            </a:lvl6pPr>
            <a:lvl7pPr marL="3052930" indent="-234841" algn="r" eaLnBrk="0" fontAlgn="base" hangingPunct="0">
              <a:spcBef>
                <a:spcPct val="0"/>
              </a:spcBef>
              <a:spcAft>
                <a:spcPct val="0"/>
              </a:spcAft>
              <a:defRPr sz="2500">
                <a:solidFill>
                  <a:schemeClr val="tx1"/>
                </a:solidFill>
                <a:latin typeface="Times" charset="0"/>
              </a:defRPr>
            </a:lvl7pPr>
            <a:lvl8pPr marL="3522612" indent="-234841" algn="r" eaLnBrk="0" fontAlgn="base" hangingPunct="0">
              <a:spcBef>
                <a:spcPct val="0"/>
              </a:spcBef>
              <a:spcAft>
                <a:spcPct val="0"/>
              </a:spcAft>
              <a:defRPr sz="2500">
                <a:solidFill>
                  <a:schemeClr val="tx1"/>
                </a:solidFill>
                <a:latin typeface="Times" charset="0"/>
              </a:defRPr>
            </a:lvl8pPr>
            <a:lvl9pPr marL="3992293" indent="-234841" algn="r" eaLnBrk="0" fontAlgn="base" hangingPunct="0">
              <a:spcBef>
                <a:spcPct val="0"/>
              </a:spcBef>
              <a:spcAft>
                <a:spcPct val="0"/>
              </a:spcAft>
              <a:defRPr sz="2500">
                <a:solidFill>
                  <a:schemeClr val="tx1"/>
                </a:solidFill>
                <a:latin typeface="Times" charset="0"/>
              </a:defRPr>
            </a:lvl9pPr>
          </a:lstStyle>
          <a:p>
            <a:fld id="{80786236-AF1F-4E10-BF80-AA5AC8F7E452}" type="slidenum">
              <a:rPr lang="es-ES_tradnl" sz="1200"/>
              <a:pPr/>
              <a:t>59</a:t>
            </a:fld>
            <a:endParaRPr lang="es-ES_tradnl" sz="1200"/>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s-ES" smtClean="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500">
                <a:solidFill>
                  <a:schemeClr val="tx1"/>
                </a:solidFill>
                <a:latin typeface="Times" charset="0"/>
              </a:defRPr>
            </a:lvl1pPr>
            <a:lvl2pPr marL="763233" indent="-293551">
              <a:defRPr sz="2500">
                <a:solidFill>
                  <a:schemeClr val="tx1"/>
                </a:solidFill>
                <a:latin typeface="Times" charset="0"/>
              </a:defRPr>
            </a:lvl2pPr>
            <a:lvl3pPr marL="1174204" indent="-234841">
              <a:defRPr sz="2500">
                <a:solidFill>
                  <a:schemeClr val="tx1"/>
                </a:solidFill>
                <a:latin typeface="Times" charset="0"/>
              </a:defRPr>
            </a:lvl3pPr>
            <a:lvl4pPr marL="1643885" indent="-234841">
              <a:defRPr sz="2500">
                <a:solidFill>
                  <a:schemeClr val="tx1"/>
                </a:solidFill>
                <a:latin typeface="Times" charset="0"/>
              </a:defRPr>
            </a:lvl4pPr>
            <a:lvl5pPr marL="2113567" indent="-234841">
              <a:defRPr sz="2500">
                <a:solidFill>
                  <a:schemeClr val="tx1"/>
                </a:solidFill>
                <a:latin typeface="Times" charset="0"/>
              </a:defRPr>
            </a:lvl5pPr>
            <a:lvl6pPr marL="2583249" indent="-234841" algn="r" eaLnBrk="0" fontAlgn="base" hangingPunct="0">
              <a:spcBef>
                <a:spcPct val="0"/>
              </a:spcBef>
              <a:spcAft>
                <a:spcPct val="0"/>
              </a:spcAft>
              <a:defRPr sz="2500">
                <a:solidFill>
                  <a:schemeClr val="tx1"/>
                </a:solidFill>
                <a:latin typeface="Times" charset="0"/>
              </a:defRPr>
            </a:lvl6pPr>
            <a:lvl7pPr marL="3052930" indent="-234841" algn="r" eaLnBrk="0" fontAlgn="base" hangingPunct="0">
              <a:spcBef>
                <a:spcPct val="0"/>
              </a:spcBef>
              <a:spcAft>
                <a:spcPct val="0"/>
              </a:spcAft>
              <a:defRPr sz="2500">
                <a:solidFill>
                  <a:schemeClr val="tx1"/>
                </a:solidFill>
                <a:latin typeface="Times" charset="0"/>
              </a:defRPr>
            </a:lvl7pPr>
            <a:lvl8pPr marL="3522612" indent="-234841" algn="r" eaLnBrk="0" fontAlgn="base" hangingPunct="0">
              <a:spcBef>
                <a:spcPct val="0"/>
              </a:spcBef>
              <a:spcAft>
                <a:spcPct val="0"/>
              </a:spcAft>
              <a:defRPr sz="2500">
                <a:solidFill>
                  <a:schemeClr val="tx1"/>
                </a:solidFill>
                <a:latin typeface="Times" charset="0"/>
              </a:defRPr>
            </a:lvl8pPr>
            <a:lvl9pPr marL="3992293" indent="-234841" algn="r" eaLnBrk="0" fontAlgn="base" hangingPunct="0">
              <a:spcBef>
                <a:spcPct val="0"/>
              </a:spcBef>
              <a:spcAft>
                <a:spcPct val="0"/>
              </a:spcAft>
              <a:defRPr sz="2500">
                <a:solidFill>
                  <a:schemeClr val="tx1"/>
                </a:solidFill>
                <a:latin typeface="Times" charset="0"/>
              </a:defRPr>
            </a:lvl9pPr>
          </a:lstStyle>
          <a:p>
            <a:fld id="{80786236-AF1F-4E10-BF80-AA5AC8F7E452}" type="slidenum">
              <a:rPr lang="es-ES_tradnl" sz="1200"/>
              <a:pPr/>
              <a:t>60</a:t>
            </a:fld>
            <a:endParaRPr lang="es-ES_tradnl" sz="1200"/>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s-ES" smtClean="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500">
                <a:solidFill>
                  <a:schemeClr val="tx1"/>
                </a:solidFill>
                <a:latin typeface="Times" charset="0"/>
              </a:defRPr>
            </a:lvl1pPr>
            <a:lvl2pPr marL="763233" indent="-293551">
              <a:defRPr sz="2500">
                <a:solidFill>
                  <a:schemeClr val="tx1"/>
                </a:solidFill>
                <a:latin typeface="Times" charset="0"/>
              </a:defRPr>
            </a:lvl2pPr>
            <a:lvl3pPr marL="1174204" indent="-234841">
              <a:defRPr sz="2500">
                <a:solidFill>
                  <a:schemeClr val="tx1"/>
                </a:solidFill>
                <a:latin typeface="Times" charset="0"/>
              </a:defRPr>
            </a:lvl3pPr>
            <a:lvl4pPr marL="1643885" indent="-234841">
              <a:defRPr sz="2500">
                <a:solidFill>
                  <a:schemeClr val="tx1"/>
                </a:solidFill>
                <a:latin typeface="Times" charset="0"/>
              </a:defRPr>
            </a:lvl4pPr>
            <a:lvl5pPr marL="2113567" indent="-234841">
              <a:defRPr sz="2500">
                <a:solidFill>
                  <a:schemeClr val="tx1"/>
                </a:solidFill>
                <a:latin typeface="Times" charset="0"/>
              </a:defRPr>
            </a:lvl5pPr>
            <a:lvl6pPr marL="2583249" indent="-234841" algn="r" eaLnBrk="0" fontAlgn="base" hangingPunct="0">
              <a:spcBef>
                <a:spcPct val="0"/>
              </a:spcBef>
              <a:spcAft>
                <a:spcPct val="0"/>
              </a:spcAft>
              <a:defRPr sz="2500">
                <a:solidFill>
                  <a:schemeClr val="tx1"/>
                </a:solidFill>
                <a:latin typeface="Times" charset="0"/>
              </a:defRPr>
            </a:lvl6pPr>
            <a:lvl7pPr marL="3052930" indent="-234841" algn="r" eaLnBrk="0" fontAlgn="base" hangingPunct="0">
              <a:spcBef>
                <a:spcPct val="0"/>
              </a:spcBef>
              <a:spcAft>
                <a:spcPct val="0"/>
              </a:spcAft>
              <a:defRPr sz="2500">
                <a:solidFill>
                  <a:schemeClr val="tx1"/>
                </a:solidFill>
                <a:latin typeface="Times" charset="0"/>
              </a:defRPr>
            </a:lvl7pPr>
            <a:lvl8pPr marL="3522612" indent="-234841" algn="r" eaLnBrk="0" fontAlgn="base" hangingPunct="0">
              <a:spcBef>
                <a:spcPct val="0"/>
              </a:spcBef>
              <a:spcAft>
                <a:spcPct val="0"/>
              </a:spcAft>
              <a:defRPr sz="2500">
                <a:solidFill>
                  <a:schemeClr val="tx1"/>
                </a:solidFill>
                <a:latin typeface="Times" charset="0"/>
              </a:defRPr>
            </a:lvl8pPr>
            <a:lvl9pPr marL="3992293" indent="-234841" algn="r" eaLnBrk="0" fontAlgn="base" hangingPunct="0">
              <a:spcBef>
                <a:spcPct val="0"/>
              </a:spcBef>
              <a:spcAft>
                <a:spcPct val="0"/>
              </a:spcAft>
              <a:defRPr sz="2500">
                <a:solidFill>
                  <a:schemeClr val="tx1"/>
                </a:solidFill>
                <a:latin typeface="Times" charset="0"/>
              </a:defRPr>
            </a:lvl9pPr>
          </a:lstStyle>
          <a:p>
            <a:fld id="{80786236-AF1F-4E10-BF80-AA5AC8F7E452}" type="slidenum">
              <a:rPr lang="es-ES_tradnl" sz="1200"/>
              <a:pPr/>
              <a:t>61</a:t>
            </a:fld>
            <a:endParaRPr lang="es-ES_tradnl" sz="1200"/>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s-ES" smtClean="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500">
                <a:solidFill>
                  <a:schemeClr val="tx1"/>
                </a:solidFill>
                <a:latin typeface="Times" charset="0"/>
              </a:defRPr>
            </a:lvl1pPr>
            <a:lvl2pPr marL="763233" indent="-293551">
              <a:defRPr sz="2500">
                <a:solidFill>
                  <a:schemeClr val="tx1"/>
                </a:solidFill>
                <a:latin typeface="Times" charset="0"/>
              </a:defRPr>
            </a:lvl2pPr>
            <a:lvl3pPr marL="1174204" indent="-234841">
              <a:defRPr sz="2500">
                <a:solidFill>
                  <a:schemeClr val="tx1"/>
                </a:solidFill>
                <a:latin typeface="Times" charset="0"/>
              </a:defRPr>
            </a:lvl3pPr>
            <a:lvl4pPr marL="1643885" indent="-234841">
              <a:defRPr sz="2500">
                <a:solidFill>
                  <a:schemeClr val="tx1"/>
                </a:solidFill>
                <a:latin typeface="Times" charset="0"/>
              </a:defRPr>
            </a:lvl4pPr>
            <a:lvl5pPr marL="2113567" indent="-234841">
              <a:defRPr sz="2500">
                <a:solidFill>
                  <a:schemeClr val="tx1"/>
                </a:solidFill>
                <a:latin typeface="Times" charset="0"/>
              </a:defRPr>
            </a:lvl5pPr>
            <a:lvl6pPr marL="2583249" indent="-234841" algn="r" eaLnBrk="0" fontAlgn="base" hangingPunct="0">
              <a:spcBef>
                <a:spcPct val="0"/>
              </a:spcBef>
              <a:spcAft>
                <a:spcPct val="0"/>
              </a:spcAft>
              <a:defRPr sz="2500">
                <a:solidFill>
                  <a:schemeClr val="tx1"/>
                </a:solidFill>
                <a:latin typeface="Times" charset="0"/>
              </a:defRPr>
            </a:lvl6pPr>
            <a:lvl7pPr marL="3052930" indent="-234841" algn="r" eaLnBrk="0" fontAlgn="base" hangingPunct="0">
              <a:spcBef>
                <a:spcPct val="0"/>
              </a:spcBef>
              <a:spcAft>
                <a:spcPct val="0"/>
              </a:spcAft>
              <a:defRPr sz="2500">
                <a:solidFill>
                  <a:schemeClr val="tx1"/>
                </a:solidFill>
                <a:latin typeface="Times" charset="0"/>
              </a:defRPr>
            </a:lvl7pPr>
            <a:lvl8pPr marL="3522612" indent="-234841" algn="r" eaLnBrk="0" fontAlgn="base" hangingPunct="0">
              <a:spcBef>
                <a:spcPct val="0"/>
              </a:spcBef>
              <a:spcAft>
                <a:spcPct val="0"/>
              </a:spcAft>
              <a:defRPr sz="2500">
                <a:solidFill>
                  <a:schemeClr val="tx1"/>
                </a:solidFill>
                <a:latin typeface="Times" charset="0"/>
              </a:defRPr>
            </a:lvl8pPr>
            <a:lvl9pPr marL="3992293" indent="-234841" algn="r" eaLnBrk="0" fontAlgn="base" hangingPunct="0">
              <a:spcBef>
                <a:spcPct val="0"/>
              </a:spcBef>
              <a:spcAft>
                <a:spcPct val="0"/>
              </a:spcAft>
              <a:defRPr sz="2500">
                <a:solidFill>
                  <a:schemeClr val="tx1"/>
                </a:solidFill>
                <a:latin typeface="Times" charset="0"/>
              </a:defRPr>
            </a:lvl9pPr>
          </a:lstStyle>
          <a:p>
            <a:fld id="{392AB87C-45F7-4075-B153-1828401C0C03}" type="slidenum">
              <a:rPr lang="es-ES_tradnl" sz="1200"/>
              <a:pPr/>
              <a:t>62</a:t>
            </a:fld>
            <a:endParaRPr lang="es-ES_tradnl" sz="1200"/>
          </a:p>
        </p:txBody>
      </p:sp>
      <p:sp>
        <p:nvSpPr>
          <p:cNvPr id="23555" name="Rectangle 2"/>
          <p:cNvSpPr>
            <a:spLocks noGrp="1" noRot="1" noChangeAspect="1" noChangeArrowheads="1" noTextEdit="1"/>
          </p:cNvSpPr>
          <p:nvPr>
            <p:ph type="sldImg"/>
          </p:nvPr>
        </p:nvSpPr>
        <p:spPr>
          <a:ln/>
        </p:spPr>
      </p:sp>
      <p:sp>
        <p:nvSpPr>
          <p:cNvPr id="235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s-ES" smtClean="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500">
                <a:solidFill>
                  <a:schemeClr val="tx1"/>
                </a:solidFill>
                <a:latin typeface="Times" charset="0"/>
              </a:defRPr>
            </a:lvl1pPr>
            <a:lvl2pPr marL="763233" indent="-293551">
              <a:defRPr sz="2500">
                <a:solidFill>
                  <a:schemeClr val="tx1"/>
                </a:solidFill>
                <a:latin typeface="Times" charset="0"/>
              </a:defRPr>
            </a:lvl2pPr>
            <a:lvl3pPr marL="1174204" indent="-234841">
              <a:defRPr sz="2500">
                <a:solidFill>
                  <a:schemeClr val="tx1"/>
                </a:solidFill>
                <a:latin typeface="Times" charset="0"/>
              </a:defRPr>
            </a:lvl3pPr>
            <a:lvl4pPr marL="1643885" indent="-234841">
              <a:defRPr sz="2500">
                <a:solidFill>
                  <a:schemeClr val="tx1"/>
                </a:solidFill>
                <a:latin typeface="Times" charset="0"/>
              </a:defRPr>
            </a:lvl4pPr>
            <a:lvl5pPr marL="2113567" indent="-234841">
              <a:defRPr sz="2500">
                <a:solidFill>
                  <a:schemeClr val="tx1"/>
                </a:solidFill>
                <a:latin typeface="Times" charset="0"/>
              </a:defRPr>
            </a:lvl5pPr>
            <a:lvl6pPr marL="2583249" indent="-234841" algn="r" eaLnBrk="0" fontAlgn="base" hangingPunct="0">
              <a:spcBef>
                <a:spcPct val="0"/>
              </a:spcBef>
              <a:spcAft>
                <a:spcPct val="0"/>
              </a:spcAft>
              <a:defRPr sz="2500">
                <a:solidFill>
                  <a:schemeClr val="tx1"/>
                </a:solidFill>
                <a:latin typeface="Times" charset="0"/>
              </a:defRPr>
            </a:lvl6pPr>
            <a:lvl7pPr marL="3052930" indent="-234841" algn="r" eaLnBrk="0" fontAlgn="base" hangingPunct="0">
              <a:spcBef>
                <a:spcPct val="0"/>
              </a:spcBef>
              <a:spcAft>
                <a:spcPct val="0"/>
              </a:spcAft>
              <a:defRPr sz="2500">
                <a:solidFill>
                  <a:schemeClr val="tx1"/>
                </a:solidFill>
                <a:latin typeface="Times" charset="0"/>
              </a:defRPr>
            </a:lvl7pPr>
            <a:lvl8pPr marL="3522612" indent="-234841" algn="r" eaLnBrk="0" fontAlgn="base" hangingPunct="0">
              <a:spcBef>
                <a:spcPct val="0"/>
              </a:spcBef>
              <a:spcAft>
                <a:spcPct val="0"/>
              </a:spcAft>
              <a:defRPr sz="2500">
                <a:solidFill>
                  <a:schemeClr val="tx1"/>
                </a:solidFill>
                <a:latin typeface="Times" charset="0"/>
              </a:defRPr>
            </a:lvl8pPr>
            <a:lvl9pPr marL="3992293" indent="-234841" algn="r" eaLnBrk="0" fontAlgn="base" hangingPunct="0">
              <a:spcBef>
                <a:spcPct val="0"/>
              </a:spcBef>
              <a:spcAft>
                <a:spcPct val="0"/>
              </a:spcAft>
              <a:defRPr sz="2500">
                <a:solidFill>
                  <a:schemeClr val="tx1"/>
                </a:solidFill>
                <a:latin typeface="Times" charset="0"/>
              </a:defRPr>
            </a:lvl9pPr>
          </a:lstStyle>
          <a:p>
            <a:fld id="{80786236-AF1F-4E10-BF80-AA5AC8F7E452}" type="slidenum">
              <a:rPr lang="es-ES_tradnl" sz="1200"/>
              <a:pPr/>
              <a:t>63</a:t>
            </a:fld>
            <a:endParaRPr lang="es-ES_tradnl" sz="1200"/>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s-E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500">
                <a:solidFill>
                  <a:schemeClr val="tx1"/>
                </a:solidFill>
                <a:latin typeface="Times" charset="0"/>
              </a:defRPr>
            </a:lvl1pPr>
            <a:lvl2pPr marL="763233" indent="-293551">
              <a:defRPr sz="2500">
                <a:solidFill>
                  <a:schemeClr val="tx1"/>
                </a:solidFill>
                <a:latin typeface="Times" charset="0"/>
              </a:defRPr>
            </a:lvl2pPr>
            <a:lvl3pPr marL="1174204" indent="-234841">
              <a:defRPr sz="2500">
                <a:solidFill>
                  <a:schemeClr val="tx1"/>
                </a:solidFill>
                <a:latin typeface="Times" charset="0"/>
              </a:defRPr>
            </a:lvl3pPr>
            <a:lvl4pPr marL="1643885" indent="-234841">
              <a:defRPr sz="2500">
                <a:solidFill>
                  <a:schemeClr val="tx1"/>
                </a:solidFill>
                <a:latin typeface="Times" charset="0"/>
              </a:defRPr>
            </a:lvl4pPr>
            <a:lvl5pPr marL="2113567" indent="-234841">
              <a:defRPr sz="2500">
                <a:solidFill>
                  <a:schemeClr val="tx1"/>
                </a:solidFill>
                <a:latin typeface="Times" charset="0"/>
              </a:defRPr>
            </a:lvl5pPr>
            <a:lvl6pPr marL="2583249" indent="-234841" algn="r" eaLnBrk="0" fontAlgn="base" hangingPunct="0">
              <a:spcBef>
                <a:spcPct val="0"/>
              </a:spcBef>
              <a:spcAft>
                <a:spcPct val="0"/>
              </a:spcAft>
              <a:defRPr sz="2500">
                <a:solidFill>
                  <a:schemeClr val="tx1"/>
                </a:solidFill>
                <a:latin typeface="Times" charset="0"/>
              </a:defRPr>
            </a:lvl6pPr>
            <a:lvl7pPr marL="3052930" indent="-234841" algn="r" eaLnBrk="0" fontAlgn="base" hangingPunct="0">
              <a:spcBef>
                <a:spcPct val="0"/>
              </a:spcBef>
              <a:spcAft>
                <a:spcPct val="0"/>
              </a:spcAft>
              <a:defRPr sz="2500">
                <a:solidFill>
                  <a:schemeClr val="tx1"/>
                </a:solidFill>
                <a:latin typeface="Times" charset="0"/>
              </a:defRPr>
            </a:lvl7pPr>
            <a:lvl8pPr marL="3522612" indent="-234841" algn="r" eaLnBrk="0" fontAlgn="base" hangingPunct="0">
              <a:spcBef>
                <a:spcPct val="0"/>
              </a:spcBef>
              <a:spcAft>
                <a:spcPct val="0"/>
              </a:spcAft>
              <a:defRPr sz="2500">
                <a:solidFill>
                  <a:schemeClr val="tx1"/>
                </a:solidFill>
                <a:latin typeface="Times" charset="0"/>
              </a:defRPr>
            </a:lvl8pPr>
            <a:lvl9pPr marL="3992293" indent="-234841" algn="r" eaLnBrk="0" fontAlgn="base" hangingPunct="0">
              <a:spcBef>
                <a:spcPct val="0"/>
              </a:spcBef>
              <a:spcAft>
                <a:spcPct val="0"/>
              </a:spcAft>
              <a:defRPr sz="2500">
                <a:solidFill>
                  <a:schemeClr val="tx1"/>
                </a:solidFill>
                <a:latin typeface="Times" charset="0"/>
              </a:defRPr>
            </a:lvl9pPr>
          </a:lstStyle>
          <a:p>
            <a:fld id="{2CC431F2-533A-43D9-B6D4-8C41DFA62FDB}" type="slidenum">
              <a:rPr lang="es-ES_tradnl" sz="1200"/>
              <a:pPr/>
              <a:t>7</a:t>
            </a:fld>
            <a:endParaRPr lang="es-ES_tradnl" sz="1200"/>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s-ES" smtClean="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500">
                <a:solidFill>
                  <a:schemeClr val="tx1"/>
                </a:solidFill>
                <a:latin typeface="Times" charset="0"/>
              </a:defRPr>
            </a:lvl1pPr>
            <a:lvl2pPr marL="763233" indent="-293551">
              <a:defRPr sz="2500">
                <a:solidFill>
                  <a:schemeClr val="tx1"/>
                </a:solidFill>
                <a:latin typeface="Times" charset="0"/>
              </a:defRPr>
            </a:lvl2pPr>
            <a:lvl3pPr marL="1174204" indent="-234841">
              <a:defRPr sz="2500">
                <a:solidFill>
                  <a:schemeClr val="tx1"/>
                </a:solidFill>
                <a:latin typeface="Times" charset="0"/>
              </a:defRPr>
            </a:lvl3pPr>
            <a:lvl4pPr marL="1643885" indent="-234841">
              <a:defRPr sz="2500">
                <a:solidFill>
                  <a:schemeClr val="tx1"/>
                </a:solidFill>
                <a:latin typeface="Times" charset="0"/>
              </a:defRPr>
            </a:lvl4pPr>
            <a:lvl5pPr marL="2113567" indent="-234841">
              <a:defRPr sz="2500">
                <a:solidFill>
                  <a:schemeClr val="tx1"/>
                </a:solidFill>
                <a:latin typeface="Times" charset="0"/>
              </a:defRPr>
            </a:lvl5pPr>
            <a:lvl6pPr marL="2583249" indent="-234841" algn="r" eaLnBrk="0" fontAlgn="base" hangingPunct="0">
              <a:spcBef>
                <a:spcPct val="0"/>
              </a:spcBef>
              <a:spcAft>
                <a:spcPct val="0"/>
              </a:spcAft>
              <a:defRPr sz="2500">
                <a:solidFill>
                  <a:schemeClr val="tx1"/>
                </a:solidFill>
                <a:latin typeface="Times" charset="0"/>
              </a:defRPr>
            </a:lvl6pPr>
            <a:lvl7pPr marL="3052930" indent="-234841" algn="r" eaLnBrk="0" fontAlgn="base" hangingPunct="0">
              <a:spcBef>
                <a:spcPct val="0"/>
              </a:spcBef>
              <a:spcAft>
                <a:spcPct val="0"/>
              </a:spcAft>
              <a:defRPr sz="2500">
                <a:solidFill>
                  <a:schemeClr val="tx1"/>
                </a:solidFill>
                <a:latin typeface="Times" charset="0"/>
              </a:defRPr>
            </a:lvl7pPr>
            <a:lvl8pPr marL="3522612" indent="-234841" algn="r" eaLnBrk="0" fontAlgn="base" hangingPunct="0">
              <a:spcBef>
                <a:spcPct val="0"/>
              </a:spcBef>
              <a:spcAft>
                <a:spcPct val="0"/>
              </a:spcAft>
              <a:defRPr sz="2500">
                <a:solidFill>
                  <a:schemeClr val="tx1"/>
                </a:solidFill>
                <a:latin typeface="Times" charset="0"/>
              </a:defRPr>
            </a:lvl8pPr>
            <a:lvl9pPr marL="3992293" indent="-234841" algn="r" eaLnBrk="0" fontAlgn="base" hangingPunct="0">
              <a:spcBef>
                <a:spcPct val="0"/>
              </a:spcBef>
              <a:spcAft>
                <a:spcPct val="0"/>
              </a:spcAft>
              <a:defRPr sz="2500">
                <a:solidFill>
                  <a:schemeClr val="tx1"/>
                </a:solidFill>
                <a:latin typeface="Times" charset="0"/>
              </a:defRPr>
            </a:lvl9pPr>
          </a:lstStyle>
          <a:p>
            <a:fld id="{80786236-AF1F-4E10-BF80-AA5AC8F7E452}" type="slidenum">
              <a:rPr lang="es-ES_tradnl" sz="1200"/>
              <a:pPr/>
              <a:t>64</a:t>
            </a:fld>
            <a:endParaRPr lang="es-ES_tradnl" sz="1200"/>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s-ES" smtClean="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500">
                <a:solidFill>
                  <a:schemeClr val="tx1"/>
                </a:solidFill>
                <a:latin typeface="Times" charset="0"/>
              </a:defRPr>
            </a:lvl1pPr>
            <a:lvl2pPr marL="763233" indent="-293551">
              <a:defRPr sz="2500">
                <a:solidFill>
                  <a:schemeClr val="tx1"/>
                </a:solidFill>
                <a:latin typeface="Times" charset="0"/>
              </a:defRPr>
            </a:lvl2pPr>
            <a:lvl3pPr marL="1174204" indent="-234841">
              <a:defRPr sz="2500">
                <a:solidFill>
                  <a:schemeClr val="tx1"/>
                </a:solidFill>
                <a:latin typeface="Times" charset="0"/>
              </a:defRPr>
            </a:lvl3pPr>
            <a:lvl4pPr marL="1643885" indent="-234841">
              <a:defRPr sz="2500">
                <a:solidFill>
                  <a:schemeClr val="tx1"/>
                </a:solidFill>
                <a:latin typeface="Times" charset="0"/>
              </a:defRPr>
            </a:lvl4pPr>
            <a:lvl5pPr marL="2113567" indent="-234841">
              <a:defRPr sz="2500">
                <a:solidFill>
                  <a:schemeClr val="tx1"/>
                </a:solidFill>
                <a:latin typeface="Times" charset="0"/>
              </a:defRPr>
            </a:lvl5pPr>
            <a:lvl6pPr marL="2583249" indent="-234841" algn="r" eaLnBrk="0" fontAlgn="base" hangingPunct="0">
              <a:spcBef>
                <a:spcPct val="0"/>
              </a:spcBef>
              <a:spcAft>
                <a:spcPct val="0"/>
              </a:spcAft>
              <a:defRPr sz="2500">
                <a:solidFill>
                  <a:schemeClr val="tx1"/>
                </a:solidFill>
                <a:latin typeface="Times" charset="0"/>
              </a:defRPr>
            </a:lvl6pPr>
            <a:lvl7pPr marL="3052930" indent="-234841" algn="r" eaLnBrk="0" fontAlgn="base" hangingPunct="0">
              <a:spcBef>
                <a:spcPct val="0"/>
              </a:spcBef>
              <a:spcAft>
                <a:spcPct val="0"/>
              </a:spcAft>
              <a:defRPr sz="2500">
                <a:solidFill>
                  <a:schemeClr val="tx1"/>
                </a:solidFill>
                <a:latin typeface="Times" charset="0"/>
              </a:defRPr>
            </a:lvl7pPr>
            <a:lvl8pPr marL="3522612" indent="-234841" algn="r" eaLnBrk="0" fontAlgn="base" hangingPunct="0">
              <a:spcBef>
                <a:spcPct val="0"/>
              </a:spcBef>
              <a:spcAft>
                <a:spcPct val="0"/>
              </a:spcAft>
              <a:defRPr sz="2500">
                <a:solidFill>
                  <a:schemeClr val="tx1"/>
                </a:solidFill>
                <a:latin typeface="Times" charset="0"/>
              </a:defRPr>
            </a:lvl8pPr>
            <a:lvl9pPr marL="3992293" indent="-234841" algn="r" eaLnBrk="0" fontAlgn="base" hangingPunct="0">
              <a:spcBef>
                <a:spcPct val="0"/>
              </a:spcBef>
              <a:spcAft>
                <a:spcPct val="0"/>
              </a:spcAft>
              <a:defRPr sz="2500">
                <a:solidFill>
                  <a:schemeClr val="tx1"/>
                </a:solidFill>
                <a:latin typeface="Times" charset="0"/>
              </a:defRPr>
            </a:lvl9pPr>
          </a:lstStyle>
          <a:p>
            <a:fld id="{80786236-AF1F-4E10-BF80-AA5AC8F7E452}" type="slidenum">
              <a:rPr lang="es-ES_tradnl" sz="1200"/>
              <a:pPr/>
              <a:t>65</a:t>
            </a:fld>
            <a:endParaRPr lang="es-ES_tradnl" sz="1200"/>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s-ES" smtClean="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500">
                <a:solidFill>
                  <a:schemeClr val="tx1"/>
                </a:solidFill>
                <a:latin typeface="Times" charset="0"/>
              </a:defRPr>
            </a:lvl1pPr>
            <a:lvl2pPr marL="763233" indent="-293551">
              <a:defRPr sz="2500">
                <a:solidFill>
                  <a:schemeClr val="tx1"/>
                </a:solidFill>
                <a:latin typeface="Times" charset="0"/>
              </a:defRPr>
            </a:lvl2pPr>
            <a:lvl3pPr marL="1174204" indent="-234841">
              <a:defRPr sz="2500">
                <a:solidFill>
                  <a:schemeClr val="tx1"/>
                </a:solidFill>
                <a:latin typeface="Times" charset="0"/>
              </a:defRPr>
            </a:lvl3pPr>
            <a:lvl4pPr marL="1643885" indent="-234841">
              <a:defRPr sz="2500">
                <a:solidFill>
                  <a:schemeClr val="tx1"/>
                </a:solidFill>
                <a:latin typeface="Times" charset="0"/>
              </a:defRPr>
            </a:lvl4pPr>
            <a:lvl5pPr marL="2113567" indent="-234841">
              <a:defRPr sz="2500">
                <a:solidFill>
                  <a:schemeClr val="tx1"/>
                </a:solidFill>
                <a:latin typeface="Times" charset="0"/>
              </a:defRPr>
            </a:lvl5pPr>
            <a:lvl6pPr marL="2583249" indent="-234841" algn="r" eaLnBrk="0" fontAlgn="base" hangingPunct="0">
              <a:spcBef>
                <a:spcPct val="0"/>
              </a:spcBef>
              <a:spcAft>
                <a:spcPct val="0"/>
              </a:spcAft>
              <a:defRPr sz="2500">
                <a:solidFill>
                  <a:schemeClr val="tx1"/>
                </a:solidFill>
                <a:latin typeface="Times" charset="0"/>
              </a:defRPr>
            </a:lvl6pPr>
            <a:lvl7pPr marL="3052930" indent="-234841" algn="r" eaLnBrk="0" fontAlgn="base" hangingPunct="0">
              <a:spcBef>
                <a:spcPct val="0"/>
              </a:spcBef>
              <a:spcAft>
                <a:spcPct val="0"/>
              </a:spcAft>
              <a:defRPr sz="2500">
                <a:solidFill>
                  <a:schemeClr val="tx1"/>
                </a:solidFill>
                <a:latin typeface="Times" charset="0"/>
              </a:defRPr>
            </a:lvl7pPr>
            <a:lvl8pPr marL="3522612" indent="-234841" algn="r" eaLnBrk="0" fontAlgn="base" hangingPunct="0">
              <a:spcBef>
                <a:spcPct val="0"/>
              </a:spcBef>
              <a:spcAft>
                <a:spcPct val="0"/>
              </a:spcAft>
              <a:defRPr sz="2500">
                <a:solidFill>
                  <a:schemeClr val="tx1"/>
                </a:solidFill>
                <a:latin typeface="Times" charset="0"/>
              </a:defRPr>
            </a:lvl8pPr>
            <a:lvl9pPr marL="3992293" indent="-234841" algn="r" eaLnBrk="0" fontAlgn="base" hangingPunct="0">
              <a:spcBef>
                <a:spcPct val="0"/>
              </a:spcBef>
              <a:spcAft>
                <a:spcPct val="0"/>
              </a:spcAft>
              <a:defRPr sz="2500">
                <a:solidFill>
                  <a:schemeClr val="tx1"/>
                </a:solidFill>
                <a:latin typeface="Times" charset="0"/>
              </a:defRPr>
            </a:lvl9pPr>
          </a:lstStyle>
          <a:p>
            <a:fld id="{80786236-AF1F-4E10-BF80-AA5AC8F7E452}" type="slidenum">
              <a:rPr lang="es-ES_tradnl" sz="1200"/>
              <a:pPr/>
              <a:t>66</a:t>
            </a:fld>
            <a:endParaRPr lang="es-ES_tradnl" sz="1200"/>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s-ES" smtClean="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500">
                <a:solidFill>
                  <a:schemeClr val="tx1"/>
                </a:solidFill>
                <a:latin typeface="Times" charset="0"/>
              </a:defRPr>
            </a:lvl1pPr>
            <a:lvl2pPr marL="763233" indent="-293551">
              <a:defRPr sz="2500">
                <a:solidFill>
                  <a:schemeClr val="tx1"/>
                </a:solidFill>
                <a:latin typeface="Times" charset="0"/>
              </a:defRPr>
            </a:lvl2pPr>
            <a:lvl3pPr marL="1174204" indent="-234841">
              <a:defRPr sz="2500">
                <a:solidFill>
                  <a:schemeClr val="tx1"/>
                </a:solidFill>
                <a:latin typeface="Times" charset="0"/>
              </a:defRPr>
            </a:lvl3pPr>
            <a:lvl4pPr marL="1643885" indent="-234841">
              <a:defRPr sz="2500">
                <a:solidFill>
                  <a:schemeClr val="tx1"/>
                </a:solidFill>
                <a:latin typeface="Times" charset="0"/>
              </a:defRPr>
            </a:lvl4pPr>
            <a:lvl5pPr marL="2113567" indent="-234841">
              <a:defRPr sz="2500">
                <a:solidFill>
                  <a:schemeClr val="tx1"/>
                </a:solidFill>
                <a:latin typeface="Times" charset="0"/>
              </a:defRPr>
            </a:lvl5pPr>
            <a:lvl6pPr marL="2583249" indent="-234841" algn="r" eaLnBrk="0" fontAlgn="base" hangingPunct="0">
              <a:spcBef>
                <a:spcPct val="0"/>
              </a:spcBef>
              <a:spcAft>
                <a:spcPct val="0"/>
              </a:spcAft>
              <a:defRPr sz="2500">
                <a:solidFill>
                  <a:schemeClr val="tx1"/>
                </a:solidFill>
                <a:latin typeface="Times" charset="0"/>
              </a:defRPr>
            </a:lvl6pPr>
            <a:lvl7pPr marL="3052930" indent="-234841" algn="r" eaLnBrk="0" fontAlgn="base" hangingPunct="0">
              <a:spcBef>
                <a:spcPct val="0"/>
              </a:spcBef>
              <a:spcAft>
                <a:spcPct val="0"/>
              </a:spcAft>
              <a:defRPr sz="2500">
                <a:solidFill>
                  <a:schemeClr val="tx1"/>
                </a:solidFill>
                <a:latin typeface="Times" charset="0"/>
              </a:defRPr>
            </a:lvl7pPr>
            <a:lvl8pPr marL="3522612" indent="-234841" algn="r" eaLnBrk="0" fontAlgn="base" hangingPunct="0">
              <a:spcBef>
                <a:spcPct val="0"/>
              </a:spcBef>
              <a:spcAft>
                <a:spcPct val="0"/>
              </a:spcAft>
              <a:defRPr sz="2500">
                <a:solidFill>
                  <a:schemeClr val="tx1"/>
                </a:solidFill>
                <a:latin typeface="Times" charset="0"/>
              </a:defRPr>
            </a:lvl8pPr>
            <a:lvl9pPr marL="3992293" indent="-234841" algn="r" eaLnBrk="0" fontAlgn="base" hangingPunct="0">
              <a:spcBef>
                <a:spcPct val="0"/>
              </a:spcBef>
              <a:spcAft>
                <a:spcPct val="0"/>
              </a:spcAft>
              <a:defRPr sz="2500">
                <a:solidFill>
                  <a:schemeClr val="tx1"/>
                </a:solidFill>
                <a:latin typeface="Times" charset="0"/>
              </a:defRPr>
            </a:lvl9pPr>
          </a:lstStyle>
          <a:p>
            <a:fld id="{80786236-AF1F-4E10-BF80-AA5AC8F7E452}" type="slidenum">
              <a:rPr lang="es-ES_tradnl" sz="1200"/>
              <a:pPr/>
              <a:t>67</a:t>
            </a:fld>
            <a:endParaRPr lang="es-ES_tradnl" sz="1200"/>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s-ES" smtClean="0"/>
          </a:p>
        </p:txBody>
      </p:sp>
    </p:spTree>
    <p:extLst>
      <p:ext uri="{BB962C8B-B14F-4D97-AF65-F5344CB8AC3E}">
        <p14:creationId xmlns:p14="http://schemas.microsoft.com/office/powerpoint/2010/main" val="4062476514"/>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500">
                <a:solidFill>
                  <a:schemeClr val="tx1"/>
                </a:solidFill>
                <a:latin typeface="Times" charset="0"/>
              </a:defRPr>
            </a:lvl1pPr>
            <a:lvl2pPr marL="763233" indent="-293551">
              <a:defRPr sz="2500">
                <a:solidFill>
                  <a:schemeClr val="tx1"/>
                </a:solidFill>
                <a:latin typeface="Times" charset="0"/>
              </a:defRPr>
            </a:lvl2pPr>
            <a:lvl3pPr marL="1174204" indent="-234841">
              <a:defRPr sz="2500">
                <a:solidFill>
                  <a:schemeClr val="tx1"/>
                </a:solidFill>
                <a:latin typeface="Times" charset="0"/>
              </a:defRPr>
            </a:lvl3pPr>
            <a:lvl4pPr marL="1643885" indent="-234841">
              <a:defRPr sz="2500">
                <a:solidFill>
                  <a:schemeClr val="tx1"/>
                </a:solidFill>
                <a:latin typeface="Times" charset="0"/>
              </a:defRPr>
            </a:lvl4pPr>
            <a:lvl5pPr marL="2113567" indent="-234841">
              <a:defRPr sz="2500">
                <a:solidFill>
                  <a:schemeClr val="tx1"/>
                </a:solidFill>
                <a:latin typeface="Times" charset="0"/>
              </a:defRPr>
            </a:lvl5pPr>
            <a:lvl6pPr marL="2583249" indent="-234841" algn="r" eaLnBrk="0" fontAlgn="base" hangingPunct="0">
              <a:spcBef>
                <a:spcPct val="0"/>
              </a:spcBef>
              <a:spcAft>
                <a:spcPct val="0"/>
              </a:spcAft>
              <a:defRPr sz="2500">
                <a:solidFill>
                  <a:schemeClr val="tx1"/>
                </a:solidFill>
                <a:latin typeface="Times" charset="0"/>
              </a:defRPr>
            </a:lvl6pPr>
            <a:lvl7pPr marL="3052930" indent="-234841" algn="r" eaLnBrk="0" fontAlgn="base" hangingPunct="0">
              <a:spcBef>
                <a:spcPct val="0"/>
              </a:spcBef>
              <a:spcAft>
                <a:spcPct val="0"/>
              </a:spcAft>
              <a:defRPr sz="2500">
                <a:solidFill>
                  <a:schemeClr val="tx1"/>
                </a:solidFill>
                <a:latin typeface="Times" charset="0"/>
              </a:defRPr>
            </a:lvl7pPr>
            <a:lvl8pPr marL="3522612" indent="-234841" algn="r" eaLnBrk="0" fontAlgn="base" hangingPunct="0">
              <a:spcBef>
                <a:spcPct val="0"/>
              </a:spcBef>
              <a:spcAft>
                <a:spcPct val="0"/>
              </a:spcAft>
              <a:defRPr sz="2500">
                <a:solidFill>
                  <a:schemeClr val="tx1"/>
                </a:solidFill>
                <a:latin typeface="Times" charset="0"/>
              </a:defRPr>
            </a:lvl8pPr>
            <a:lvl9pPr marL="3992293" indent="-234841" algn="r" eaLnBrk="0" fontAlgn="base" hangingPunct="0">
              <a:spcBef>
                <a:spcPct val="0"/>
              </a:spcBef>
              <a:spcAft>
                <a:spcPct val="0"/>
              </a:spcAft>
              <a:defRPr sz="2500">
                <a:solidFill>
                  <a:schemeClr val="tx1"/>
                </a:solidFill>
                <a:latin typeface="Times" charset="0"/>
              </a:defRPr>
            </a:lvl9pPr>
          </a:lstStyle>
          <a:p>
            <a:fld id="{80786236-AF1F-4E10-BF80-AA5AC8F7E452}" type="slidenum">
              <a:rPr lang="es-ES_tradnl" sz="1200"/>
              <a:pPr/>
              <a:t>68</a:t>
            </a:fld>
            <a:endParaRPr lang="es-ES_tradnl" sz="1200"/>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s-ES" smtClean="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500">
                <a:solidFill>
                  <a:schemeClr val="tx1"/>
                </a:solidFill>
                <a:latin typeface="Times" charset="0"/>
              </a:defRPr>
            </a:lvl1pPr>
            <a:lvl2pPr marL="763233" indent="-293551">
              <a:defRPr sz="2500">
                <a:solidFill>
                  <a:schemeClr val="tx1"/>
                </a:solidFill>
                <a:latin typeface="Times" charset="0"/>
              </a:defRPr>
            </a:lvl2pPr>
            <a:lvl3pPr marL="1174204" indent="-234841">
              <a:defRPr sz="2500">
                <a:solidFill>
                  <a:schemeClr val="tx1"/>
                </a:solidFill>
                <a:latin typeface="Times" charset="0"/>
              </a:defRPr>
            </a:lvl3pPr>
            <a:lvl4pPr marL="1643885" indent="-234841">
              <a:defRPr sz="2500">
                <a:solidFill>
                  <a:schemeClr val="tx1"/>
                </a:solidFill>
                <a:latin typeface="Times" charset="0"/>
              </a:defRPr>
            </a:lvl4pPr>
            <a:lvl5pPr marL="2113567" indent="-234841">
              <a:defRPr sz="2500">
                <a:solidFill>
                  <a:schemeClr val="tx1"/>
                </a:solidFill>
                <a:latin typeface="Times" charset="0"/>
              </a:defRPr>
            </a:lvl5pPr>
            <a:lvl6pPr marL="2583249" indent="-234841" algn="r" eaLnBrk="0" fontAlgn="base" hangingPunct="0">
              <a:spcBef>
                <a:spcPct val="0"/>
              </a:spcBef>
              <a:spcAft>
                <a:spcPct val="0"/>
              </a:spcAft>
              <a:defRPr sz="2500">
                <a:solidFill>
                  <a:schemeClr val="tx1"/>
                </a:solidFill>
                <a:latin typeface="Times" charset="0"/>
              </a:defRPr>
            </a:lvl6pPr>
            <a:lvl7pPr marL="3052930" indent="-234841" algn="r" eaLnBrk="0" fontAlgn="base" hangingPunct="0">
              <a:spcBef>
                <a:spcPct val="0"/>
              </a:spcBef>
              <a:spcAft>
                <a:spcPct val="0"/>
              </a:spcAft>
              <a:defRPr sz="2500">
                <a:solidFill>
                  <a:schemeClr val="tx1"/>
                </a:solidFill>
                <a:latin typeface="Times" charset="0"/>
              </a:defRPr>
            </a:lvl7pPr>
            <a:lvl8pPr marL="3522612" indent="-234841" algn="r" eaLnBrk="0" fontAlgn="base" hangingPunct="0">
              <a:spcBef>
                <a:spcPct val="0"/>
              </a:spcBef>
              <a:spcAft>
                <a:spcPct val="0"/>
              </a:spcAft>
              <a:defRPr sz="2500">
                <a:solidFill>
                  <a:schemeClr val="tx1"/>
                </a:solidFill>
                <a:latin typeface="Times" charset="0"/>
              </a:defRPr>
            </a:lvl8pPr>
            <a:lvl9pPr marL="3992293" indent="-234841" algn="r" eaLnBrk="0" fontAlgn="base" hangingPunct="0">
              <a:spcBef>
                <a:spcPct val="0"/>
              </a:spcBef>
              <a:spcAft>
                <a:spcPct val="0"/>
              </a:spcAft>
              <a:defRPr sz="2500">
                <a:solidFill>
                  <a:schemeClr val="tx1"/>
                </a:solidFill>
                <a:latin typeface="Times" charset="0"/>
              </a:defRPr>
            </a:lvl9pPr>
          </a:lstStyle>
          <a:p>
            <a:fld id="{80786236-AF1F-4E10-BF80-AA5AC8F7E452}" type="slidenum">
              <a:rPr lang="es-ES_tradnl" sz="1200"/>
              <a:pPr/>
              <a:t>69</a:t>
            </a:fld>
            <a:endParaRPr lang="es-ES_tradnl" sz="1200"/>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s-E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500">
                <a:solidFill>
                  <a:schemeClr val="tx1"/>
                </a:solidFill>
                <a:latin typeface="Times" charset="0"/>
              </a:defRPr>
            </a:lvl1pPr>
            <a:lvl2pPr marL="763233" indent="-293551">
              <a:defRPr sz="2500">
                <a:solidFill>
                  <a:schemeClr val="tx1"/>
                </a:solidFill>
                <a:latin typeface="Times" charset="0"/>
              </a:defRPr>
            </a:lvl2pPr>
            <a:lvl3pPr marL="1174204" indent="-234841">
              <a:defRPr sz="2500">
                <a:solidFill>
                  <a:schemeClr val="tx1"/>
                </a:solidFill>
                <a:latin typeface="Times" charset="0"/>
              </a:defRPr>
            </a:lvl3pPr>
            <a:lvl4pPr marL="1643885" indent="-234841">
              <a:defRPr sz="2500">
                <a:solidFill>
                  <a:schemeClr val="tx1"/>
                </a:solidFill>
                <a:latin typeface="Times" charset="0"/>
              </a:defRPr>
            </a:lvl4pPr>
            <a:lvl5pPr marL="2113567" indent="-234841">
              <a:defRPr sz="2500">
                <a:solidFill>
                  <a:schemeClr val="tx1"/>
                </a:solidFill>
                <a:latin typeface="Times" charset="0"/>
              </a:defRPr>
            </a:lvl5pPr>
            <a:lvl6pPr marL="2583249" indent="-234841" algn="r" eaLnBrk="0" fontAlgn="base" hangingPunct="0">
              <a:spcBef>
                <a:spcPct val="0"/>
              </a:spcBef>
              <a:spcAft>
                <a:spcPct val="0"/>
              </a:spcAft>
              <a:defRPr sz="2500">
                <a:solidFill>
                  <a:schemeClr val="tx1"/>
                </a:solidFill>
                <a:latin typeface="Times" charset="0"/>
              </a:defRPr>
            </a:lvl6pPr>
            <a:lvl7pPr marL="3052930" indent="-234841" algn="r" eaLnBrk="0" fontAlgn="base" hangingPunct="0">
              <a:spcBef>
                <a:spcPct val="0"/>
              </a:spcBef>
              <a:spcAft>
                <a:spcPct val="0"/>
              </a:spcAft>
              <a:defRPr sz="2500">
                <a:solidFill>
                  <a:schemeClr val="tx1"/>
                </a:solidFill>
                <a:latin typeface="Times" charset="0"/>
              </a:defRPr>
            </a:lvl7pPr>
            <a:lvl8pPr marL="3522612" indent="-234841" algn="r" eaLnBrk="0" fontAlgn="base" hangingPunct="0">
              <a:spcBef>
                <a:spcPct val="0"/>
              </a:spcBef>
              <a:spcAft>
                <a:spcPct val="0"/>
              </a:spcAft>
              <a:defRPr sz="2500">
                <a:solidFill>
                  <a:schemeClr val="tx1"/>
                </a:solidFill>
                <a:latin typeface="Times" charset="0"/>
              </a:defRPr>
            </a:lvl8pPr>
            <a:lvl9pPr marL="3992293" indent="-234841" algn="r" eaLnBrk="0" fontAlgn="base" hangingPunct="0">
              <a:spcBef>
                <a:spcPct val="0"/>
              </a:spcBef>
              <a:spcAft>
                <a:spcPct val="0"/>
              </a:spcAft>
              <a:defRPr sz="2500">
                <a:solidFill>
                  <a:schemeClr val="tx1"/>
                </a:solidFill>
                <a:latin typeface="Times" charset="0"/>
              </a:defRPr>
            </a:lvl9pPr>
          </a:lstStyle>
          <a:p>
            <a:fld id="{2CC431F2-533A-43D9-B6D4-8C41DFA62FDB}" type="slidenum">
              <a:rPr lang="es-ES_tradnl" sz="1200"/>
              <a:pPr/>
              <a:t>8</a:t>
            </a:fld>
            <a:endParaRPr lang="es-ES_tradnl" sz="1200"/>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s-E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500">
                <a:solidFill>
                  <a:schemeClr val="tx1"/>
                </a:solidFill>
                <a:latin typeface="Times" charset="0"/>
              </a:defRPr>
            </a:lvl1pPr>
            <a:lvl2pPr marL="763233" indent="-293551">
              <a:defRPr sz="2500">
                <a:solidFill>
                  <a:schemeClr val="tx1"/>
                </a:solidFill>
                <a:latin typeface="Times" charset="0"/>
              </a:defRPr>
            </a:lvl2pPr>
            <a:lvl3pPr marL="1174204" indent="-234841">
              <a:defRPr sz="2500">
                <a:solidFill>
                  <a:schemeClr val="tx1"/>
                </a:solidFill>
                <a:latin typeface="Times" charset="0"/>
              </a:defRPr>
            </a:lvl3pPr>
            <a:lvl4pPr marL="1643885" indent="-234841">
              <a:defRPr sz="2500">
                <a:solidFill>
                  <a:schemeClr val="tx1"/>
                </a:solidFill>
                <a:latin typeface="Times" charset="0"/>
              </a:defRPr>
            </a:lvl4pPr>
            <a:lvl5pPr marL="2113567" indent="-234841">
              <a:defRPr sz="2500">
                <a:solidFill>
                  <a:schemeClr val="tx1"/>
                </a:solidFill>
                <a:latin typeface="Times" charset="0"/>
              </a:defRPr>
            </a:lvl5pPr>
            <a:lvl6pPr marL="2583249" indent="-234841" algn="r" eaLnBrk="0" fontAlgn="base" hangingPunct="0">
              <a:spcBef>
                <a:spcPct val="0"/>
              </a:spcBef>
              <a:spcAft>
                <a:spcPct val="0"/>
              </a:spcAft>
              <a:defRPr sz="2500">
                <a:solidFill>
                  <a:schemeClr val="tx1"/>
                </a:solidFill>
                <a:latin typeface="Times" charset="0"/>
              </a:defRPr>
            </a:lvl6pPr>
            <a:lvl7pPr marL="3052930" indent="-234841" algn="r" eaLnBrk="0" fontAlgn="base" hangingPunct="0">
              <a:spcBef>
                <a:spcPct val="0"/>
              </a:spcBef>
              <a:spcAft>
                <a:spcPct val="0"/>
              </a:spcAft>
              <a:defRPr sz="2500">
                <a:solidFill>
                  <a:schemeClr val="tx1"/>
                </a:solidFill>
                <a:latin typeface="Times" charset="0"/>
              </a:defRPr>
            </a:lvl7pPr>
            <a:lvl8pPr marL="3522612" indent="-234841" algn="r" eaLnBrk="0" fontAlgn="base" hangingPunct="0">
              <a:spcBef>
                <a:spcPct val="0"/>
              </a:spcBef>
              <a:spcAft>
                <a:spcPct val="0"/>
              </a:spcAft>
              <a:defRPr sz="2500">
                <a:solidFill>
                  <a:schemeClr val="tx1"/>
                </a:solidFill>
                <a:latin typeface="Times" charset="0"/>
              </a:defRPr>
            </a:lvl8pPr>
            <a:lvl9pPr marL="3992293" indent="-234841" algn="r" eaLnBrk="0" fontAlgn="base" hangingPunct="0">
              <a:spcBef>
                <a:spcPct val="0"/>
              </a:spcBef>
              <a:spcAft>
                <a:spcPct val="0"/>
              </a:spcAft>
              <a:defRPr sz="2500">
                <a:solidFill>
                  <a:schemeClr val="tx1"/>
                </a:solidFill>
                <a:latin typeface="Times" charset="0"/>
              </a:defRPr>
            </a:lvl9pPr>
          </a:lstStyle>
          <a:p>
            <a:fld id="{2CC431F2-533A-43D9-B6D4-8C41DFA62FDB}" type="slidenum">
              <a:rPr lang="es-ES_tradnl" sz="1200"/>
              <a:pPr/>
              <a:t>9</a:t>
            </a:fld>
            <a:endParaRPr lang="es-ES_tradnl" sz="1200"/>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s-E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500">
                <a:solidFill>
                  <a:schemeClr val="tx1"/>
                </a:solidFill>
                <a:latin typeface="Times" charset="0"/>
              </a:defRPr>
            </a:lvl1pPr>
            <a:lvl2pPr marL="763233" indent="-293551">
              <a:defRPr sz="2500">
                <a:solidFill>
                  <a:schemeClr val="tx1"/>
                </a:solidFill>
                <a:latin typeface="Times" charset="0"/>
              </a:defRPr>
            </a:lvl2pPr>
            <a:lvl3pPr marL="1174204" indent="-234841">
              <a:defRPr sz="2500">
                <a:solidFill>
                  <a:schemeClr val="tx1"/>
                </a:solidFill>
                <a:latin typeface="Times" charset="0"/>
              </a:defRPr>
            </a:lvl3pPr>
            <a:lvl4pPr marL="1643885" indent="-234841">
              <a:defRPr sz="2500">
                <a:solidFill>
                  <a:schemeClr val="tx1"/>
                </a:solidFill>
                <a:latin typeface="Times" charset="0"/>
              </a:defRPr>
            </a:lvl4pPr>
            <a:lvl5pPr marL="2113567" indent="-234841">
              <a:defRPr sz="2500">
                <a:solidFill>
                  <a:schemeClr val="tx1"/>
                </a:solidFill>
                <a:latin typeface="Times" charset="0"/>
              </a:defRPr>
            </a:lvl5pPr>
            <a:lvl6pPr marL="2583249" indent="-234841" algn="r" eaLnBrk="0" fontAlgn="base" hangingPunct="0">
              <a:spcBef>
                <a:spcPct val="0"/>
              </a:spcBef>
              <a:spcAft>
                <a:spcPct val="0"/>
              </a:spcAft>
              <a:defRPr sz="2500">
                <a:solidFill>
                  <a:schemeClr val="tx1"/>
                </a:solidFill>
                <a:latin typeface="Times" charset="0"/>
              </a:defRPr>
            </a:lvl6pPr>
            <a:lvl7pPr marL="3052930" indent="-234841" algn="r" eaLnBrk="0" fontAlgn="base" hangingPunct="0">
              <a:spcBef>
                <a:spcPct val="0"/>
              </a:spcBef>
              <a:spcAft>
                <a:spcPct val="0"/>
              </a:spcAft>
              <a:defRPr sz="2500">
                <a:solidFill>
                  <a:schemeClr val="tx1"/>
                </a:solidFill>
                <a:latin typeface="Times" charset="0"/>
              </a:defRPr>
            </a:lvl7pPr>
            <a:lvl8pPr marL="3522612" indent="-234841" algn="r" eaLnBrk="0" fontAlgn="base" hangingPunct="0">
              <a:spcBef>
                <a:spcPct val="0"/>
              </a:spcBef>
              <a:spcAft>
                <a:spcPct val="0"/>
              </a:spcAft>
              <a:defRPr sz="2500">
                <a:solidFill>
                  <a:schemeClr val="tx1"/>
                </a:solidFill>
                <a:latin typeface="Times" charset="0"/>
              </a:defRPr>
            </a:lvl8pPr>
            <a:lvl9pPr marL="3992293" indent="-234841" algn="r" eaLnBrk="0" fontAlgn="base" hangingPunct="0">
              <a:spcBef>
                <a:spcPct val="0"/>
              </a:spcBef>
              <a:spcAft>
                <a:spcPct val="0"/>
              </a:spcAft>
              <a:defRPr sz="2500">
                <a:solidFill>
                  <a:schemeClr val="tx1"/>
                </a:solidFill>
                <a:latin typeface="Times" charset="0"/>
              </a:defRPr>
            </a:lvl9pPr>
          </a:lstStyle>
          <a:p>
            <a:fld id="{2CC431F2-533A-43D9-B6D4-8C41DFA62FDB}" type="slidenum">
              <a:rPr lang="es-ES_tradnl" sz="1200"/>
              <a:pPr/>
              <a:t>10</a:t>
            </a:fld>
            <a:endParaRPr lang="es-ES_tradnl" sz="1200"/>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s-E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ES"/>
          </a:p>
        </p:txBody>
      </p:sp>
      <p:sp>
        <p:nvSpPr>
          <p:cNvPr id="3" name="2 Subtítulo"/>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s-ES" smtClean="0"/>
              <a:t>Haga clic para modificar el estilo de subtítulo del patrón</a:t>
            </a:r>
            <a:endParaRPr lang="es-ES"/>
          </a:p>
        </p:txBody>
      </p:sp>
      <p:sp>
        <p:nvSpPr>
          <p:cNvPr id="4" name="Rectangle 4"/>
          <p:cNvSpPr>
            <a:spLocks noGrp="1" noChangeArrowheads="1"/>
          </p:cNvSpPr>
          <p:nvPr>
            <p:ph type="dt" sz="half" idx="10"/>
          </p:nvPr>
        </p:nvSpPr>
        <p:spPr>
          <a:ln/>
        </p:spPr>
        <p:txBody>
          <a:bodyPr/>
          <a:lstStyle>
            <a:lvl1pPr>
              <a:defRPr/>
            </a:lvl1pPr>
          </a:lstStyle>
          <a:p>
            <a:pPr>
              <a:defRPr/>
            </a:pPr>
            <a:endParaRPr lang="es-ES_tradnl"/>
          </a:p>
        </p:txBody>
      </p:sp>
      <p:sp>
        <p:nvSpPr>
          <p:cNvPr id="5" name="Rectangle 5"/>
          <p:cNvSpPr>
            <a:spLocks noGrp="1" noChangeArrowheads="1"/>
          </p:cNvSpPr>
          <p:nvPr>
            <p:ph type="ftr" sz="quarter" idx="11"/>
          </p:nvPr>
        </p:nvSpPr>
        <p:spPr>
          <a:ln/>
        </p:spPr>
        <p:txBody>
          <a:bodyPr/>
          <a:lstStyle>
            <a:lvl1pPr>
              <a:defRPr/>
            </a:lvl1pPr>
          </a:lstStyle>
          <a:p>
            <a:pPr>
              <a:defRPr/>
            </a:pPr>
            <a:endParaRPr lang="es-ES_tradnl"/>
          </a:p>
        </p:txBody>
      </p:sp>
      <p:sp>
        <p:nvSpPr>
          <p:cNvPr id="6" name="Rectangle 6"/>
          <p:cNvSpPr>
            <a:spLocks noGrp="1" noChangeArrowheads="1"/>
          </p:cNvSpPr>
          <p:nvPr>
            <p:ph type="sldNum" sz="quarter" idx="12"/>
          </p:nvPr>
        </p:nvSpPr>
        <p:spPr>
          <a:ln/>
        </p:spPr>
        <p:txBody>
          <a:bodyPr/>
          <a:lstStyle>
            <a:lvl1pPr>
              <a:defRPr/>
            </a:lvl1pPr>
          </a:lstStyle>
          <a:p>
            <a:pPr>
              <a:defRPr/>
            </a:pPr>
            <a:fld id="{22F30705-4ED5-4A9A-A844-4F55296C7E00}" type="slidenum">
              <a:rPr lang="es-ES_tradnl"/>
              <a:pPr>
                <a:defRPr/>
              </a:pPr>
              <a:t>‹Nº›</a:t>
            </a:fld>
            <a:endParaRPr lang="es-ES_tradnl"/>
          </a:p>
        </p:txBody>
      </p:sp>
    </p:spTree>
    <p:extLst>
      <p:ext uri="{BB962C8B-B14F-4D97-AF65-F5344CB8AC3E}">
        <p14:creationId xmlns:p14="http://schemas.microsoft.com/office/powerpoint/2010/main" val="29085856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Rectangle 4"/>
          <p:cNvSpPr>
            <a:spLocks noGrp="1" noChangeArrowheads="1"/>
          </p:cNvSpPr>
          <p:nvPr>
            <p:ph type="dt" sz="half" idx="10"/>
          </p:nvPr>
        </p:nvSpPr>
        <p:spPr>
          <a:ln/>
        </p:spPr>
        <p:txBody>
          <a:bodyPr/>
          <a:lstStyle>
            <a:lvl1pPr>
              <a:defRPr/>
            </a:lvl1pPr>
          </a:lstStyle>
          <a:p>
            <a:pPr>
              <a:defRPr/>
            </a:pPr>
            <a:endParaRPr lang="es-ES_tradnl"/>
          </a:p>
        </p:txBody>
      </p:sp>
      <p:sp>
        <p:nvSpPr>
          <p:cNvPr id="5" name="Rectangle 5"/>
          <p:cNvSpPr>
            <a:spLocks noGrp="1" noChangeArrowheads="1"/>
          </p:cNvSpPr>
          <p:nvPr>
            <p:ph type="ftr" sz="quarter" idx="11"/>
          </p:nvPr>
        </p:nvSpPr>
        <p:spPr>
          <a:ln/>
        </p:spPr>
        <p:txBody>
          <a:bodyPr/>
          <a:lstStyle>
            <a:lvl1pPr>
              <a:defRPr/>
            </a:lvl1pPr>
          </a:lstStyle>
          <a:p>
            <a:pPr>
              <a:defRPr/>
            </a:pPr>
            <a:endParaRPr lang="es-ES_tradnl"/>
          </a:p>
        </p:txBody>
      </p:sp>
      <p:sp>
        <p:nvSpPr>
          <p:cNvPr id="6" name="Rectangle 6"/>
          <p:cNvSpPr>
            <a:spLocks noGrp="1" noChangeArrowheads="1"/>
          </p:cNvSpPr>
          <p:nvPr>
            <p:ph type="sldNum" sz="quarter" idx="12"/>
          </p:nvPr>
        </p:nvSpPr>
        <p:spPr>
          <a:ln/>
        </p:spPr>
        <p:txBody>
          <a:bodyPr/>
          <a:lstStyle>
            <a:lvl1pPr>
              <a:defRPr/>
            </a:lvl1pPr>
          </a:lstStyle>
          <a:p>
            <a:pPr>
              <a:defRPr/>
            </a:pPr>
            <a:fld id="{744C7FD1-0368-4F3D-B911-64F9B5E998DB}" type="slidenum">
              <a:rPr lang="es-ES_tradnl"/>
              <a:pPr>
                <a:defRPr/>
              </a:pPr>
              <a:t>‹Nº›</a:t>
            </a:fld>
            <a:endParaRPr lang="es-ES_tradnl"/>
          </a:p>
        </p:txBody>
      </p:sp>
    </p:spTree>
    <p:extLst>
      <p:ext uri="{BB962C8B-B14F-4D97-AF65-F5344CB8AC3E}">
        <p14:creationId xmlns:p14="http://schemas.microsoft.com/office/powerpoint/2010/main" val="1030909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515100" y="609600"/>
            <a:ext cx="1943100" cy="5486400"/>
          </a:xfrm>
        </p:spPr>
        <p:txBody>
          <a:bodyPr vert="eaVert"/>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a:xfrm>
            <a:off x="685800" y="609600"/>
            <a:ext cx="5676900" cy="5486400"/>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Rectangle 4"/>
          <p:cNvSpPr>
            <a:spLocks noGrp="1" noChangeArrowheads="1"/>
          </p:cNvSpPr>
          <p:nvPr>
            <p:ph type="dt" sz="half" idx="10"/>
          </p:nvPr>
        </p:nvSpPr>
        <p:spPr>
          <a:ln/>
        </p:spPr>
        <p:txBody>
          <a:bodyPr/>
          <a:lstStyle>
            <a:lvl1pPr>
              <a:defRPr/>
            </a:lvl1pPr>
          </a:lstStyle>
          <a:p>
            <a:pPr>
              <a:defRPr/>
            </a:pPr>
            <a:endParaRPr lang="es-ES_tradnl"/>
          </a:p>
        </p:txBody>
      </p:sp>
      <p:sp>
        <p:nvSpPr>
          <p:cNvPr id="5" name="Rectangle 5"/>
          <p:cNvSpPr>
            <a:spLocks noGrp="1" noChangeArrowheads="1"/>
          </p:cNvSpPr>
          <p:nvPr>
            <p:ph type="ftr" sz="quarter" idx="11"/>
          </p:nvPr>
        </p:nvSpPr>
        <p:spPr>
          <a:ln/>
        </p:spPr>
        <p:txBody>
          <a:bodyPr/>
          <a:lstStyle>
            <a:lvl1pPr>
              <a:defRPr/>
            </a:lvl1pPr>
          </a:lstStyle>
          <a:p>
            <a:pPr>
              <a:defRPr/>
            </a:pPr>
            <a:endParaRPr lang="es-ES_tradnl"/>
          </a:p>
        </p:txBody>
      </p:sp>
      <p:sp>
        <p:nvSpPr>
          <p:cNvPr id="6" name="Rectangle 6"/>
          <p:cNvSpPr>
            <a:spLocks noGrp="1" noChangeArrowheads="1"/>
          </p:cNvSpPr>
          <p:nvPr>
            <p:ph type="sldNum" sz="quarter" idx="12"/>
          </p:nvPr>
        </p:nvSpPr>
        <p:spPr>
          <a:ln/>
        </p:spPr>
        <p:txBody>
          <a:bodyPr/>
          <a:lstStyle>
            <a:lvl1pPr>
              <a:defRPr/>
            </a:lvl1pPr>
          </a:lstStyle>
          <a:p>
            <a:pPr>
              <a:defRPr/>
            </a:pPr>
            <a:fld id="{42246ADB-3F16-4DD6-A4B2-9AE58B90B124}" type="slidenum">
              <a:rPr lang="es-ES_tradnl"/>
              <a:pPr>
                <a:defRPr/>
              </a:pPr>
              <a:t>‹Nº›</a:t>
            </a:fld>
            <a:endParaRPr lang="es-ES_tradnl"/>
          </a:p>
        </p:txBody>
      </p:sp>
    </p:spTree>
    <p:extLst>
      <p:ext uri="{BB962C8B-B14F-4D97-AF65-F5344CB8AC3E}">
        <p14:creationId xmlns:p14="http://schemas.microsoft.com/office/powerpoint/2010/main" val="30974040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Rectangle 4"/>
          <p:cNvSpPr>
            <a:spLocks noGrp="1" noChangeArrowheads="1"/>
          </p:cNvSpPr>
          <p:nvPr>
            <p:ph type="dt" sz="half" idx="10"/>
          </p:nvPr>
        </p:nvSpPr>
        <p:spPr>
          <a:ln/>
        </p:spPr>
        <p:txBody>
          <a:bodyPr/>
          <a:lstStyle>
            <a:lvl1pPr>
              <a:defRPr/>
            </a:lvl1pPr>
          </a:lstStyle>
          <a:p>
            <a:pPr>
              <a:defRPr/>
            </a:pPr>
            <a:endParaRPr lang="es-ES_tradnl"/>
          </a:p>
        </p:txBody>
      </p:sp>
      <p:sp>
        <p:nvSpPr>
          <p:cNvPr id="5" name="Rectangle 5"/>
          <p:cNvSpPr>
            <a:spLocks noGrp="1" noChangeArrowheads="1"/>
          </p:cNvSpPr>
          <p:nvPr>
            <p:ph type="ftr" sz="quarter" idx="11"/>
          </p:nvPr>
        </p:nvSpPr>
        <p:spPr>
          <a:ln/>
        </p:spPr>
        <p:txBody>
          <a:bodyPr/>
          <a:lstStyle>
            <a:lvl1pPr>
              <a:defRPr/>
            </a:lvl1pPr>
          </a:lstStyle>
          <a:p>
            <a:pPr>
              <a:defRPr/>
            </a:pPr>
            <a:endParaRPr lang="es-ES_tradnl"/>
          </a:p>
        </p:txBody>
      </p:sp>
      <p:sp>
        <p:nvSpPr>
          <p:cNvPr id="6" name="Rectangle 6"/>
          <p:cNvSpPr>
            <a:spLocks noGrp="1" noChangeArrowheads="1"/>
          </p:cNvSpPr>
          <p:nvPr>
            <p:ph type="sldNum" sz="quarter" idx="12"/>
          </p:nvPr>
        </p:nvSpPr>
        <p:spPr>
          <a:ln/>
        </p:spPr>
        <p:txBody>
          <a:bodyPr/>
          <a:lstStyle>
            <a:lvl1pPr>
              <a:defRPr/>
            </a:lvl1pPr>
          </a:lstStyle>
          <a:p>
            <a:pPr>
              <a:defRPr/>
            </a:pPr>
            <a:fld id="{43766398-2C9A-44FB-95C2-D47D231F3FD7}" type="slidenum">
              <a:rPr lang="es-ES_tradnl"/>
              <a:pPr>
                <a:defRPr/>
              </a:pPr>
              <a:t>‹Nº›</a:t>
            </a:fld>
            <a:endParaRPr lang="es-ES_tradnl"/>
          </a:p>
        </p:txBody>
      </p:sp>
    </p:spTree>
    <p:extLst>
      <p:ext uri="{BB962C8B-B14F-4D97-AF65-F5344CB8AC3E}">
        <p14:creationId xmlns:p14="http://schemas.microsoft.com/office/powerpoint/2010/main" val="1937984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 smtClean="0"/>
              <a:t>Haga clic para modificar el estilo de texto del patrón</a:t>
            </a:r>
          </a:p>
        </p:txBody>
      </p:sp>
      <p:sp>
        <p:nvSpPr>
          <p:cNvPr id="4" name="Rectangle 4"/>
          <p:cNvSpPr>
            <a:spLocks noGrp="1" noChangeArrowheads="1"/>
          </p:cNvSpPr>
          <p:nvPr>
            <p:ph type="dt" sz="half" idx="10"/>
          </p:nvPr>
        </p:nvSpPr>
        <p:spPr>
          <a:ln/>
        </p:spPr>
        <p:txBody>
          <a:bodyPr/>
          <a:lstStyle>
            <a:lvl1pPr>
              <a:defRPr/>
            </a:lvl1pPr>
          </a:lstStyle>
          <a:p>
            <a:pPr>
              <a:defRPr/>
            </a:pPr>
            <a:endParaRPr lang="es-ES_tradnl"/>
          </a:p>
        </p:txBody>
      </p:sp>
      <p:sp>
        <p:nvSpPr>
          <p:cNvPr id="5" name="Rectangle 5"/>
          <p:cNvSpPr>
            <a:spLocks noGrp="1" noChangeArrowheads="1"/>
          </p:cNvSpPr>
          <p:nvPr>
            <p:ph type="ftr" sz="quarter" idx="11"/>
          </p:nvPr>
        </p:nvSpPr>
        <p:spPr>
          <a:ln/>
        </p:spPr>
        <p:txBody>
          <a:bodyPr/>
          <a:lstStyle>
            <a:lvl1pPr>
              <a:defRPr/>
            </a:lvl1pPr>
          </a:lstStyle>
          <a:p>
            <a:pPr>
              <a:defRPr/>
            </a:pPr>
            <a:endParaRPr lang="es-ES_tradnl"/>
          </a:p>
        </p:txBody>
      </p:sp>
      <p:sp>
        <p:nvSpPr>
          <p:cNvPr id="6" name="Rectangle 6"/>
          <p:cNvSpPr>
            <a:spLocks noGrp="1" noChangeArrowheads="1"/>
          </p:cNvSpPr>
          <p:nvPr>
            <p:ph type="sldNum" sz="quarter" idx="12"/>
          </p:nvPr>
        </p:nvSpPr>
        <p:spPr>
          <a:ln/>
        </p:spPr>
        <p:txBody>
          <a:bodyPr/>
          <a:lstStyle>
            <a:lvl1pPr>
              <a:defRPr/>
            </a:lvl1pPr>
          </a:lstStyle>
          <a:p>
            <a:pPr>
              <a:defRPr/>
            </a:pPr>
            <a:fld id="{B4F3DD14-F513-410C-B8DC-02F1015377DF}" type="slidenum">
              <a:rPr lang="es-ES_tradnl"/>
              <a:pPr>
                <a:defRPr/>
              </a:pPr>
              <a:t>‹Nº›</a:t>
            </a:fld>
            <a:endParaRPr lang="es-ES_tradnl"/>
          </a:p>
        </p:txBody>
      </p:sp>
    </p:spTree>
    <p:extLst>
      <p:ext uri="{BB962C8B-B14F-4D97-AF65-F5344CB8AC3E}">
        <p14:creationId xmlns:p14="http://schemas.microsoft.com/office/powerpoint/2010/main" val="30937242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Rectangle 4"/>
          <p:cNvSpPr>
            <a:spLocks noGrp="1" noChangeArrowheads="1"/>
          </p:cNvSpPr>
          <p:nvPr>
            <p:ph type="dt" sz="half" idx="10"/>
          </p:nvPr>
        </p:nvSpPr>
        <p:spPr>
          <a:ln/>
        </p:spPr>
        <p:txBody>
          <a:bodyPr/>
          <a:lstStyle>
            <a:lvl1pPr>
              <a:defRPr/>
            </a:lvl1pPr>
          </a:lstStyle>
          <a:p>
            <a:pPr>
              <a:defRPr/>
            </a:pPr>
            <a:endParaRPr lang="es-ES_tradnl"/>
          </a:p>
        </p:txBody>
      </p:sp>
      <p:sp>
        <p:nvSpPr>
          <p:cNvPr id="6" name="Rectangle 5"/>
          <p:cNvSpPr>
            <a:spLocks noGrp="1" noChangeArrowheads="1"/>
          </p:cNvSpPr>
          <p:nvPr>
            <p:ph type="ftr" sz="quarter" idx="11"/>
          </p:nvPr>
        </p:nvSpPr>
        <p:spPr>
          <a:ln/>
        </p:spPr>
        <p:txBody>
          <a:bodyPr/>
          <a:lstStyle>
            <a:lvl1pPr>
              <a:defRPr/>
            </a:lvl1pPr>
          </a:lstStyle>
          <a:p>
            <a:pPr>
              <a:defRPr/>
            </a:pPr>
            <a:endParaRPr lang="es-ES_tradnl"/>
          </a:p>
        </p:txBody>
      </p:sp>
      <p:sp>
        <p:nvSpPr>
          <p:cNvPr id="7" name="Rectangle 6"/>
          <p:cNvSpPr>
            <a:spLocks noGrp="1" noChangeArrowheads="1"/>
          </p:cNvSpPr>
          <p:nvPr>
            <p:ph type="sldNum" sz="quarter" idx="12"/>
          </p:nvPr>
        </p:nvSpPr>
        <p:spPr>
          <a:ln/>
        </p:spPr>
        <p:txBody>
          <a:bodyPr/>
          <a:lstStyle>
            <a:lvl1pPr>
              <a:defRPr/>
            </a:lvl1pPr>
          </a:lstStyle>
          <a:p>
            <a:pPr>
              <a:defRPr/>
            </a:pPr>
            <a:fld id="{22C73E99-4311-490E-A2DA-B1B3C7988ACC}" type="slidenum">
              <a:rPr lang="es-ES_tradnl"/>
              <a:pPr>
                <a:defRPr/>
              </a:pPr>
              <a:t>‹Nº›</a:t>
            </a:fld>
            <a:endParaRPr lang="es-ES_tradnl"/>
          </a:p>
        </p:txBody>
      </p:sp>
    </p:spTree>
    <p:extLst>
      <p:ext uri="{BB962C8B-B14F-4D97-AF65-F5344CB8AC3E}">
        <p14:creationId xmlns:p14="http://schemas.microsoft.com/office/powerpoint/2010/main" val="1874384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p:spPr>
        <p:txBody>
          <a:bodyPr/>
          <a:lstStyle>
            <a:lvl1pPr>
              <a:defRPr/>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7" name="Rectangle 4"/>
          <p:cNvSpPr>
            <a:spLocks noGrp="1" noChangeArrowheads="1"/>
          </p:cNvSpPr>
          <p:nvPr>
            <p:ph type="dt" sz="half" idx="10"/>
          </p:nvPr>
        </p:nvSpPr>
        <p:spPr>
          <a:ln/>
        </p:spPr>
        <p:txBody>
          <a:bodyPr/>
          <a:lstStyle>
            <a:lvl1pPr>
              <a:defRPr/>
            </a:lvl1pPr>
          </a:lstStyle>
          <a:p>
            <a:pPr>
              <a:defRPr/>
            </a:pPr>
            <a:endParaRPr lang="es-ES_tradnl"/>
          </a:p>
        </p:txBody>
      </p:sp>
      <p:sp>
        <p:nvSpPr>
          <p:cNvPr id="8" name="Rectangle 5"/>
          <p:cNvSpPr>
            <a:spLocks noGrp="1" noChangeArrowheads="1"/>
          </p:cNvSpPr>
          <p:nvPr>
            <p:ph type="ftr" sz="quarter" idx="11"/>
          </p:nvPr>
        </p:nvSpPr>
        <p:spPr>
          <a:ln/>
        </p:spPr>
        <p:txBody>
          <a:bodyPr/>
          <a:lstStyle>
            <a:lvl1pPr>
              <a:defRPr/>
            </a:lvl1pPr>
          </a:lstStyle>
          <a:p>
            <a:pPr>
              <a:defRPr/>
            </a:pPr>
            <a:endParaRPr lang="es-ES_tradnl"/>
          </a:p>
        </p:txBody>
      </p:sp>
      <p:sp>
        <p:nvSpPr>
          <p:cNvPr id="9" name="Rectangle 6"/>
          <p:cNvSpPr>
            <a:spLocks noGrp="1" noChangeArrowheads="1"/>
          </p:cNvSpPr>
          <p:nvPr>
            <p:ph type="sldNum" sz="quarter" idx="12"/>
          </p:nvPr>
        </p:nvSpPr>
        <p:spPr>
          <a:ln/>
        </p:spPr>
        <p:txBody>
          <a:bodyPr/>
          <a:lstStyle>
            <a:lvl1pPr>
              <a:defRPr/>
            </a:lvl1pPr>
          </a:lstStyle>
          <a:p>
            <a:pPr>
              <a:defRPr/>
            </a:pPr>
            <a:fld id="{003B663B-696B-46D4-BEB3-F09AD5B4EB3E}" type="slidenum">
              <a:rPr lang="es-ES_tradnl"/>
              <a:pPr>
                <a:defRPr/>
              </a:pPr>
              <a:t>‹Nº›</a:t>
            </a:fld>
            <a:endParaRPr lang="es-ES_tradnl"/>
          </a:p>
        </p:txBody>
      </p:sp>
    </p:spTree>
    <p:extLst>
      <p:ext uri="{BB962C8B-B14F-4D97-AF65-F5344CB8AC3E}">
        <p14:creationId xmlns:p14="http://schemas.microsoft.com/office/powerpoint/2010/main" val="14055691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Rectangle 4"/>
          <p:cNvSpPr>
            <a:spLocks noGrp="1" noChangeArrowheads="1"/>
          </p:cNvSpPr>
          <p:nvPr>
            <p:ph type="dt" sz="half" idx="10"/>
          </p:nvPr>
        </p:nvSpPr>
        <p:spPr>
          <a:ln/>
        </p:spPr>
        <p:txBody>
          <a:bodyPr/>
          <a:lstStyle>
            <a:lvl1pPr>
              <a:defRPr/>
            </a:lvl1pPr>
          </a:lstStyle>
          <a:p>
            <a:pPr>
              <a:defRPr/>
            </a:pPr>
            <a:endParaRPr lang="es-ES_tradnl"/>
          </a:p>
        </p:txBody>
      </p:sp>
      <p:sp>
        <p:nvSpPr>
          <p:cNvPr id="4" name="Rectangle 5"/>
          <p:cNvSpPr>
            <a:spLocks noGrp="1" noChangeArrowheads="1"/>
          </p:cNvSpPr>
          <p:nvPr>
            <p:ph type="ftr" sz="quarter" idx="11"/>
          </p:nvPr>
        </p:nvSpPr>
        <p:spPr>
          <a:ln/>
        </p:spPr>
        <p:txBody>
          <a:bodyPr/>
          <a:lstStyle>
            <a:lvl1pPr>
              <a:defRPr/>
            </a:lvl1pPr>
          </a:lstStyle>
          <a:p>
            <a:pPr>
              <a:defRPr/>
            </a:pPr>
            <a:endParaRPr lang="es-ES_tradnl"/>
          </a:p>
        </p:txBody>
      </p:sp>
      <p:sp>
        <p:nvSpPr>
          <p:cNvPr id="5" name="Rectangle 6"/>
          <p:cNvSpPr>
            <a:spLocks noGrp="1" noChangeArrowheads="1"/>
          </p:cNvSpPr>
          <p:nvPr>
            <p:ph type="sldNum" sz="quarter" idx="12"/>
          </p:nvPr>
        </p:nvSpPr>
        <p:spPr>
          <a:ln/>
        </p:spPr>
        <p:txBody>
          <a:bodyPr/>
          <a:lstStyle>
            <a:lvl1pPr>
              <a:defRPr/>
            </a:lvl1pPr>
          </a:lstStyle>
          <a:p>
            <a:pPr>
              <a:defRPr/>
            </a:pPr>
            <a:fld id="{D637F715-D698-473C-A679-12551AABF749}" type="slidenum">
              <a:rPr lang="es-ES_tradnl"/>
              <a:pPr>
                <a:defRPr/>
              </a:pPr>
              <a:t>‹Nº›</a:t>
            </a:fld>
            <a:endParaRPr lang="es-ES_tradnl"/>
          </a:p>
        </p:txBody>
      </p:sp>
    </p:spTree>
    <p:extLst>
      <p:ext uri="{BB962C8B-B14F-4D97-AF65-F5344CB8AC3E}">
        <p14:creationId xmlns:p14="http://schemas.microsoft.com/office/powerpoint/2010/main" val="27647886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s-ES_tradnl"/>
          </a:p>
        </p:txBody>
      </p:sp>
      <p:sp>
        <p:nvSpPr>
          <p:cNvPr id="3" name="Rectangle 5"/>
          <p:cNvSpPr>
            <a:spLocks noGrp="1" noChangeArrowheads="1"/>
          </p:cNvSpPr>
          <p:nvPr>
            <p:ph type="ftr" sz="quarter" idx="11"/>
          </p:nvPr>
        </p:nvSpPr>
        <p:spPr>
          <a:ln/>
        </p:spPr>
        <p:txBody>
          <a:bodyPr/>
          <a:lstStyle>
            <a:lvl1pPr>
              <a:defRPr/>
            </a:lvl1pPr>
          </a:lstStyle>
          <a:p>
            <a:pPr>
              <a:defRPr/>
            </a:pPr>
            <a:endParaRPr lang="es-ES_tradnl"/>
          </a:p>
        </p:txBody>
      </p:sp>
      <p:sp>
        <p:nvSpPr>
          <p:cNvPr id="4" name="Rectangle 6"/>
          <p:cNvSpPr>
            <a:spLocks noGrp="1" noChangeArrowheads="1"/>
          </p:cNvSpPr>
          <p:nvPr>
            <p:ph type="sldNum" sz="quarter" idx="12"/>
          </p:nvPr>
        </p:nvSpPr>
        <p:spPr>
          <a:ln/>
        </p:spPr>
        <p:txBody>
          <a:bodyPr/>
          <a:lstStyle>
            <a:lvl1pPr>
              <a:defRPr/>
            </a:lvl1pPr>
          </a:lstStyle>
          <a:p>
            <a:pPr>
              <a:defRPr/>
            </a:pPr>
            <a:fld id="{0E54297A-99FB-4AB2-ACDF-A4409A2965CB}" type="slidenum">
              <a:rPr lang="es-ES_tradnl"/>
              <a:pPr>
                <a:defRPr/>
              </a:pPr>
              <a:t>‹Nº›</a:t>
            </a:fld>
            <a:endParaRPr lang="es-ES_tradnl"/>
          </a:p>
        </p:txBody>
      </p:sp>
    </p:spTree>
    <p:extLst>
      <p:ext uri="{BB962C8B-B14F-4D97-AF65-F5344CB8AC3E}">
        <p14:creationId xmlns:p14="http://schemas.microsoft.com/office/powerpoint/2010/main" val="20863674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ES"/>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endParaRPr lang="es-ES_tradnl"/>
          </a:p>
        </p:txBody>
      </p:sp>
      <p:sp>
        <p:nvSpPr>
          <p:cNvPr id="6" name="Rectangle 5"/>
          <p:cNvSpPr>
            <a:spLocks noGrp="1" noChangeArrowheads="1"/>
          </p:cNvSpPr>
          <p:nvPr>
            <p:ph type="ftr" sz="quarter" idx="11"/>
          </p:nvPr>
        </p:nvSpPr>
        <p:spPr>
          <a:ln/>
        </p:spPr>
        <p:txBody>
          <a:bodyPr/>
          <a:lstStyle>
            <a:lvl1pPr>
              <a:defRPr/>
            </a:lvl1pPr>
          </a:lstStyle>
          <a:p>
            <a:pPr>
              <a:defRPr/>
            </a:pPr>
            <a:endParaRPr lang="es-ES_tradnl"/>
          </a:p>
        </p:txBody>
      </p:sp>
      <p:sp>
        <p:nvSpPr>
          <p:cNvPr id="7" name="Rectangle 6"/>
          <p:cNvSpPr>
            <a:spLocks noGrp="1" noChangeArrowheads="1"/>
          </p:cNvSpPr>
          <p:nvPr>
            <p:ph type="sldNum" sz="quarter" idx="12"/>
          </p:nvPr>
        </p:nvSpPr>
        <p:spPr>
          <a:ln/>
        </p:spPr>
        <p:txBody>
          <a:bodyPr/>
          <a:lstStyle>
            <a:lvl1pPr>
              <a:defRPr/>
            </a:lvl1pPr>
          </a:lstStyle>
          <a:p>
            <a:pPr>
              <a:defRPr/>
            </a:pPr>
            <a:fld id="{A51A52C5-3FB6-491D-AD59-EB7DAE2BD58F}" type="slidenum">
              <a:rPr lang="es-ES_tradnl"/>
              <a:pPr>
                <a:defRPr/>
              </a:pPr>
              <a:t>‹Nº›</a:t>
            </a:fld>
            <a:endParaRPr lang="es-ES_tradnl"/>
          </a:p>
        </p:txBody>
      </p:sp>
    </p:spTree>
    <p:extLst>
      <p:ext uri="{BB962C8B-B14F-4D97-AF65-F5344CB8AC3E}">
        <p14:creationId xmlns:p14="http://schemas.microsoft.com/office/powerpoint/2010/main" val="9584404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ES"/>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ES" noProof="0" smtClean="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endParaRPr lang="es-ES_tradnl"/>
          </a:p>
        </p:txBody>
      </p:sp>
      <p:sp>
        <p:nvSpPr>
          <p:cNvPr id="6" name="Rectangle 5"/>
          <p:cNvSpPr>
            <a:spLocks noGrp="1" noChangeArrowheads="1"/>
          </p:cNvSpPr>
          <p:nvPr>
            <p:ph type="ftr" sz="quarter" idx="11"/>
          </p:nvPr>
        </p:nvSpPr>
        <p:spPr>
          <a:ln/>
        </p:spPr>
        <p:txBody>
          <a:bodyPr/>
          <a:lstStyle>
            <a:lvl1pPr>
              <a:defRPr/>
            </a:lvl1pPr>
          </a:lstStyle>
          <a:p>
            <a:pPr>
              <a:defRPr/>
            </a:pPr>
            <a:endParaRPr lang="es-ES_tradnl"/>
          </a:p>
        </p:txBody>
      </p:sp>
      <p:sp>
        <p:nvSpPr>
          <p:cNvPr id="7" name="Rectangle 6"/>
          <p:cNvSpPr>
            <a:spLocks noGrp="1" noChangeArrowheads="1"/>
          </p:cNvSpPr>
          <p:nvPr>
            <p:ph type="sldNum" sz="quarter" idx="12"/>
          </p:nvPr>
        </p:nvSpPr>
        <p:spPr>
          <a:ln/>
        </p:spPr>
        <p:txBody>
          <a:bodyPr/>
          <a:lstStyle>
            <a:lvl1pPr>
              <a:defRPr/>
            </a:lvl1pPr>
          </a:lstStyle>
          <a:p>
            <a:pPr>
              <a:defRPr/>
            </a:pPr>
            <a:fld id="{60046570-C997-4F28-A64B-6AEBFD0064D4}" type="slidenum">
              <a:rPr lang="es-ES_tradnl"/>
              <a:pPr>
                <a:defRPr/>
              </a:pPr>
              <a:t>‹Nº›</a:t>
            </a:fld>
            <a:endParaRPr lang="es-ES_tradnl"/>
          </a:p>
        </p:txBody>
      </p:sp>
    </p:spTree>
    <p:extLst>
      <p:ext uri="{BB962C8B-B14F-4D97-AF65-F5344CB8AC3E}">
        <p14:creationId xmlns:p14="http://schemas.microsoft.com/office/powerpoint/2010/main" val="205840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image" Target="%1afranja%20ppt%20alemana%20dcd.jpg%20%20%20%20%20%20%20%20%20%20%20%20%20%20%20%20%20%20%20%20%20%20%20%20%20%20%20%20%20%20%20%20%20%20%20%20%2000144CA5%0cMacintosh%20HD%20%20%20%20%20%20%20%20%20%20%20%20%20%20%20%20%20%20%20BE95E9EC:" TargetMode="Externa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18franja%20ppt%20alemana%204.jpg%20%20%20%20%20%20%20%20%20%20%20%20%20%20%20%20%20%20%20%20%20%20%20%20%20%20%20%20%20%20%20%20%20%20%20%20%20%20%2000144CA5%0cMacintosh%20HD%20%20%20%20%20%20%20%20%20%20%20%20%20%20%20%20%20%20%20BE95E9EC:" TargetMode="Externa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8"/>
          <p:cNvSpPr>
            <a:spLocks noChangeArrowheads="1"/>
          </p:cNvSpPr>
          <p:nvPr userDrawn="1"/>
        </p:nvSpPr>
        <p:spPr bwMode="auto">
          <a:xfrm>
            <a:off x="0" y="0"/>
            <a:ext cx="9144000" cy="7038975"/>
          </a:xfrm>
          <a:prstGeom prst="rect">
            <a:avLst/>
          </a:prstGeom>
          <a:solidFill>
            <a:srgbClr val="12615B"/>
          </a:solidFill>
          <a:ln w="9525">
            <a:solidFill>
              <a:srgbClr val="12615B"/>
            </a:solidFill>
            <a:miter lim="800000"/>
            <a:headEnd/>
            <a:tailEnd/>
          </a:ln>
        </p:spPr>
        <p:txBody>
          <a:bodyPr wrap="none" anchor="ctr"/>
          <a:lstStyle/>
          <a:p>
            <a:pPr algn="ctr"/>
            <a:r>
              <a:rPr lang="es-ES_tradnl"/>
              <a:t> </a:t>
            </a:r>
          </a:p>
        </p:txBody>
      </p:sp>
      <p:pic>
        <p:nvPicPr>
          <p:cNvPr id="1027" name="Picture 27" descr="franja ppt alemana 4.jpg                                       00144CA5Macintosh HD                   BE95E9EC:"/>
          <p:cNvPicPr>
            <a:picLocks noChangeAspect="1" noChangeArrowheads="1"/>
          </p:cNvPicPr>
          <p:nvPr userDrawn="1"/>
        </p:nvPicPr>
        <p:blipFill>
          <a:blip r:embed="rId13" r:link="rId14">
            <a:extLst>
              <a:ext uri="{28A0092B-C50C-407E-A947-70E740481C1C}">
                <a14:useLocalDpi xmlns:a14="http://schemas.microsoft.com/office/drawing/2010/main" val="0"/>
              </a:ext>
            </a:extLst>
          </a:blip>
          <a:srcRect/>
          <a:stretch>
            <a:fillRect/>
          </a:stretch>
        </p:blipFill>
        <p:spPr bwMode="auto">
          <a:xfrm>
            <a:off x="-4763" y="-3175"/>
            <a:ext cx="9148763" cy="86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Rectangle 2"/>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s-ES_tradnl" smtClean="0"/>
              <a:t>Clic para editar estilo título patrón</a:t>
            </a:r>
          </a:p>
        </p:txBody>
      </p:sp>
      <p:sp>
        <p:nvSpPr>
          <p:cNvPr id="1029" name="Rectangle 3"/>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p>
        </p:txBody>
      </p:sp>
      <p:sp>
        <p:nvSpPr>
          <p:cNvPr id="2"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400"/>
            </a:lvl1pPr>
          </a:lstStyle>
          <a:p>
            <a:pPr>
              <a:defRPr/>
            </a:pPr>
            <a:endParaRPr lang="es-ES_tradnl"/>
          </a:p>
        </p:txBody>
      </p:sp>
      <p:sp>
        <p:nvSpPr>
          <p:cNvPr id="3"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es-ES_tradnl"/>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defRPr/>
            </a:pPr>
            <a:fld id="{D88A2C3A-D796-4260-AB31-BFA692042BCC}" type="slidenum">
              <a:rPr lang="es-ES_tradnl"/>
              <a:pPr>
                <a:defRPr/>
              </a:pPr>
              <a:t>‹Nº›</a:t>
            </a:fld>
            <a:endParaRPr lang="es-ES_tradnl"/>
          </a:p>
        </p:txBody>
      </p:sp>
      <p:pic>
        <p:nvPicPr>
          <p:cNvPr id="1033" name="Picture 30" descr="franja ppt alemana dcd.jpg                                     00144CA5Macintosh HD                   BE95E9EC:"/>
          <p:cNvPicPr>
            <a:picLocks noChangeAspect="1" noChangeArrowheads="1"/>
          </p:cNvPicPr>
          <p:nvPr userDrawn="1"/>
        </p:nvPicPr>
        <p:blipFill>
          <a:blip r:embed="rId15" r:link="rId16">
            <a:extLst>
              <a:ext uri="{28A0092B-C50C-407E-A947-70E740481C1C}">
                <a14:useLocalDpi xmlns:a14="http://schemas.microsoft.com/office/drawing/2010/main" val="0"/>
              </a:ext>
            </a:extLst>
          </a:blip>
          <a:srcRect/>
          <a:stretch>
            <a:fillRect/>
          </a:stretch>
        </p:blipFill>
        <p:spPr bwMode="auto">
          <a:xfrm>
            <a:off x="5346700" y="-3175"/>
            <a:ext cx="3800475" cy="86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charset="0"/>
        </a:defRPr>
      </a:lvl2pPr>
      <a:lvl3pPr algn="ctr" rtl="0" eaLnBrk="0" fontAlgn="base" hangingPunct="0">
        <a:spcBef>
          <a:spcPct val="0"/>
        </a:spcBef>
        <a:spcAft>
          <a:spcPct val="0"/>
        </a:spcAft>
        <a:defRPr sz="4400">
          <a:solidFill>
            <a:schemeClr val="tx2"/>
          </a:solidFill>
          <a:latin typeface="Times" charset="0"/>
        </a:defRPr>
      </a:lvl3pPr>
      <a:lvl4pPr algn="ctr" rtl="0" eaLnBrk="0" fontAlgn="base" hangingPunct="0">
        <a:spcBef>
          <a:spcPct val="0"/>
        </a:spcBef>
        <a:spcAft>
          <a:spcPct val="0"/>
        </a:spcAft>
        <a:defRPr sz="4400">
          <a:solidFill>
            <a:schemeClr val="tx2"/>
          </a:solidFill>
          <a:latin typeface="Times" charset="0"/>
        </a:defRPr>
      </a:lvl4pPr>
      <a:lvl5pPr algn="ctr" rtl="0" eaLnBrk="0" fontAlgn="base" hangingPunct="0">
        <a:spcBef>
          <a:spcPct val="0"/>
        </a:spcBef>
        <a:spcAft>
          <a:spcPct val="0"/>
        </a:spcAft>
        <a:defRPr sz="4400">
          <a:solidFill>
            <a:schemeClr val="tx2"/>
          </a:solidFill>
          <a:latin typeface="Times" charset="0"/>
        </a:defRPr>
      </a:lvl5pPr>
      <a:lvl6pPr marL="457200" algn="ctr" rtl="0" fontAlgn="base">
        <a:spcBef>
          <a:spcPct val="0"/>
        </a:spcBef>
        <a:spcAft>
          <a:spcPct val="0"/>
        </a:spcAft>
        <a:defRPr sz="4400">
          <a:solidFill>
            <a:schemeClr val="tx2"/>
          </a:solidFill>
          <a:latin typeface="Times" charset="0"/>
        </a:defRPr>
      </a:lvl6pPr>
      <a:lvl7pPr marL="914400" algn="ctr" rtl="0" fontAlgn="base">
        <a:spcBef>
          <a:spcPct val="0"/>
        </a:spcBef>
        <a:spcAft>
          <a:spcPct val="0"/>
        </a:spcAft>
        <a:defRPr sz="4400">
          <a:solidFill>
            <a:schemeClr val="tx2"/>
          </a:solidFill>
          <a:latin typeface="Times" charset="0"/>
        </a:defRPr>
      </a:lvl7pPr>
      <a:lvl8pPr marL="1371600" algn="ctr" rtl="0" fontAlgn="base">
        <a:spcBef>
          <a:spcPct val="0"/>
        </a:spcBef>
        <a:spcAft>
          <a:spcPct val="0"/>
        </a:spcAft>
        <a:defRPr sz="4400">
          <a:solidFill>
            <a:schemeClr val="tx2"/>
          </a:solidFill>
          <a:latin typeface="Times" charset="0"/>
        </a:defRPr>
      </a:lvl8pPr>
      <a:lvl9pPr marL="1828800" algn="ctr" rtl="0" fontAlgn="base">
        <a:spcBef>
          <a:spcPct val="0"/>
        </a:spcBef>
        <a:spcAft>
          <a:spcPct val="0"/>
        </a:spcAft>
        <a:defRPr sz="4400">
          <a:solidFill>
            <a:schemeClr val="tx2"/>
          </a:solidFill>
          <a:latin typeface="Times"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microsoft.com/office/2007/relationships/hdphoto" Target="../media/hdphoto4.wdp"/><Relationship Id="rId4" Type="http://schemas.openxmlformats.org/officeDocument/2006/relationships/image" Target="../media/image20.jpeg"/></Relationships>
</file>

<file path=ppt/slides/_rels/slide1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21.jpeg"/></Relationships>
</file>

<file path=ppt/slides/_rels/slide1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1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23.png"/></Relationships>
</file>

<file path=ppt/slides/_rels/slide1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25.jpeg"/></Relationships>
</file>

<file path=ppt/slides/_rels/slide1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1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7.xml"/><Relationship Id="rId4" Type="http://schemas.microsoft.com/office/2007/relationships/hdphoto" Target="../media/hdphoto1.wdp"/></Relationships>
</file>

<file path=ppt/slides/_rels/slide2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21.xml.rels><?xml version="1.0" encoding="UTF-8" standalone="yes"?>
<Relationships xmlns="http://schemas.openxmlformats.org/package/2006/relationships"><Relationship Id="rId8" Type="http://schemas.openxmlformats.org/officeDocument/2006/relationships/image" Target="../media/image35.png"/><Relationship Id="rId13" Type="http://schemas.openxmlformats.org/officeDocument/2006/relationships/image" Target="../media/image40.png"/><Relationship Id="rId3" Type="http://schemas.openxmlformats.org/officeDocument/2006/relationships/image" Target="../media/image3.jpeg"/><Relationship Id="rId7" Type="http://schemas.openxmlformats.org/officeDocument/2006/relationships/image" Target="../media/image34.png"/><Relationship Id="rId12" Type="http://schemas.openxmlformats.org/officeDocument/2006/relationships/image" Target="../media/image39.png"/><Relationship Id="rId17" Type="http://schemas.openxmlformats.org/officeDocument/2006/relationships/image" Target="../media/image44.png"/><Relationship Id="rId2" Type="http://schemas.openxmlformats.org/officeDocument/2006/relationships/notesSlide" Target="../notesSlides/notesSlide20.xml"/><Relationship Id="rId16" Type="http://schemas.openxmlformats.org/officeDocument/2006/relationships/image" Target="../media/image43.png"/><Relationship Id="rId1" Type="http://schemas.openxmlformats.org/officeDocument/2006/relationships/slideLayout" Target="../slideLayouts/slideLayout2.xml"/><Relationship Id="rId6" Type="http://schemas.openxmlformats.org/officeDocument/2006/relationships/image" Target="../media/image33.png"/><Relationship Id="rId11" Type="http://schemas.openxmlformats.org/officeDocument/2006/relationships/image" Target="../media/image38.png"/><Relationship Id="rId5" Type="http://schemas.openxmlformats.org/officeDocument/2006/relationships/image" Target="../media/image32.png"/><Relationship Id="rId15" Type="http://schemas.openxmlformats.org/officeDocument/2006/relationships/image" Target="../media/image42.png"/><Relationship Id="rId10" Type="http://schemas.openxmlformats.org/officeDocument/2006/relationships/image" Target="../media/image37.png"/><Relationship Id="rId4" Type="http://schemas.openxmlformats.org/officeDocument/2006/relationships/image" Target="../media/image31.png"/><Relationship Id="rId9" Type="http://schemas.openxmlformats.org/officeDocument/2006/relationships/image" Target="../media/image36.png"/><Relationship Id="rId14" Type="http://schemas.openxmlformats.org/officeDocument/2006/relationships/image" Target="../media/image41.png"/></Relationships>
</file>

<file path=ppt/slides/_rels/slide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7.xml"/><Relationship Id="rId5" Type="http://schemas.openxmlformats.org/officeDocument/2006/relationships/image" Target="../media/image45.png"/><Relationship Id="rId4" Type="http://schemas.microsoft.com/office/2007/relationships/hdphoto" Target="../media/hdphoto1.wdp"/></Relationships>
</file>

<file path=ppt/slides/_rels/slide2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46.png"/></Relationships>
</file>

<file path=ppt/slides/_rels/slide2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hyperlink" Target="http://www.dmedicina.com/enfermedades/enfermedades-vasculares-y-del-corazon/hipertension-arterial.html" TargetMode="External"/></Relationships>
</file>

<file path=ppt/slides/_rels/slide2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47.png"/></Relationships>
</file>

<file path=ppt/slides/_rels/slide2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microsoft.com/office/2007/relationships/hdphoto" Target="../media/hdphoto5.wdp"/><Relationship Id="rId4" Type="http://schemas.openxmlformats.org/officeDocument/2006/relationships/image" Target="../media/image48.png"/></Relationships>
</file>

<file path=ppt/slides/_rels/slide28.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3.jpeg"/><Relationship Id="rId7" Type="http://schemas.openxmlformats.org/officeDocument/2006/relationships/image" Target="../media/image51.pn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50.png"/><Relationship Id="rId5" Type="http://schemas.microsoft.com/office/2007/relationships/hdphoto" Target="../media/hdphoto6.wdp"/><Relationship Id="rId4" Type="http://schemas.openxmlformats.org/officeDocument/2006/relationships/image" Target="../media/image49.png"/></Relationships>
</file>

<file path=ppt/slides/_rels/slide2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53.png"/></Relationships>
</file>

<file path=ppt/slides/_rels/slide3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png"/></Relationships>
</file>

<file path=ppt/slides/_rels/slide3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57.png"/></Relationships>
</file>

<file path=ppt/slides/_rels/slide3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35.xml.rels><?xml version="1.0" encoding="UTF-8" standalone="yes"?>
<Relationships xmlns="http://schemas.openxmlformats.org/package/2006/relationships"><Relationship Id="rId8" Type="http://schemas.openxmlformats.org/officeDocument/2006/relationships/image" Target="../media/image61.png"/><Relationship Id="rId3" Type="http://schemas.openxmlformats.org/officeDocument/2006/relationships/image" Target="../media/image3.jpeg"/><Relationship Id="rId7" Type="http://schemas.openxmlformats.org/officeDocument/2006/relationships/image" Target="../media/image60.png"/><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image" Target="../media/image59.png"/><Relationship Id="rId5" Type="http://schemas.openxmlformats.org/officeDocument/2006/relationships/image" Target="../media/image44.png"/><Relationship Id="rId4" Type="http://schemas.openxmlformats.org/officeDocument/2006/relationships/image" Target="../media/image58.png"/></Relationships>
</file>

<file path=ppt/slides/_rels/slide36.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4.xml"/><Relationship Id="rId1" Type="http://schemas.openxmlformats.org/officeDocument/2006/relationships/slideLayout" Target="../slideLayouts/slideLayout2.xml"/><Relationship Id="rId5" Type="http://schemas.microsoft.com/office/2007/relationships/hdphoto" Target="../media/hdphoto7.wdp"/><Relationship Id="rId4" Type="http://schemas.openxmlformats.org/officeDocument/2006/relationships/image" Target="../media/image63.png"/></Relationships>
</file>

<file path=ppt/slides/_rels/slide3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6.xml"/><Relationship Id="rId1" Type="http://schemas.openxmlformats.org/officeDocument/2006/relationships/slideLayout" Target="../slideLayouts/slideLayout2.xml"/><Relationship Id="rId5" Type="http://schemas.microsoft.com/office/2007/relationships/hdphoto" Target="../media/hdphoto8.wdp"/><Relationship Id="rId4" Type="http://schemas.openxmlformats.org/officeDocument/2006/relationships/image" Target="../media/image64.png"/></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4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image" Target="../media/image65.png"/></Relationships>
</file>

<file path=ppt/slides/_rels/slide4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66.png"/></Relationships>
</file>

<file path=ppt/slides/_rels/slide4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image" Target="../media/image67.png"/></Relationships>
</file>

<file path=ppt/slides/_rels/slide4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0.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44.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5.jpeg"/><Relationship Id="rId1" Type="http://schemas.openxmlformats.org/officeDocument/2006/relationships/slideLayout" Target="../slideLayouts/slideLayout7.xml"/><Relationship Id="rId6" Type="http://schemas.openxmlformats.org/officeDocument/2006/relationships/image" Target="../media/image70.png"/><Relationship Id="rId5" Type="http://schemas.openxmlformats.org/officeDocument/2006/relationships/image" Target="../media/image69.png"/><Relationship Id="rId4" Type="http://schemas.microsoft.com/office/2007/relationships/hdphoto" Target="../media/hdphoto9.wdp"/></Relationships>
</file>

<file path=ppt/slides/_rels/slide4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openxmlformats.org/officeDocument/2006/relationships/image" Target="../media/image71.png"/></Relationships>
</file>

<file path=ppt/slides/_rels/slide4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4.xml"/><Relationship Id="rId1" Type="http://schemas.openxmlformats.org/officeDocument/2006/relationships/slideLayout" Target="../slideLayouts/slideLayout2.xml"/><Relationship Id="rId4" Type="http://schemas.openxmlformats.org/officeDocument/2006/relationships/image" Target="../media/image72.png"/></Relationships>
</file>

<file path=ppt/slides/_rels/slide4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5.xml"/><Relationship Id="rId1" Type="http://schemas.openxmlformats.org/officeDocument/2006/relationships/slideLayout" Target="../slideLayouts/slideLayout2.xml"/><Relationship Id="rId4" Type="http://schemas.openxmlformats.org/officeDocument/2006/relationships/image" Target="../media/image73.png"/></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5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6.xml"/><Relationship Id="rId1" Type="http://schemas.openxmlformats.org/officeDocument/2006/relationships/slideLayout" Target="../slideLayouts/slideLayout2.xml"/><Relationship Id="rId4" Type="http://schemas.openxmlformats.org/officeDocument/2006/relationships/image" Target="../media/image74.png"/></Relationships>
</file>

<file path=ppt/slides/_rels/slide5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8.xml"/><Relationship Id="rId1" Type="http://schemas.openxmlformats.org/officeDocument/2006/relationships/slideLayout" Target="../slideLayouts/slideLayout2.xml"/><Relationship Id="rId4" Type="http://schemas.openxmlformats.org/officeDocument/2006/relationships/image" Target="../media/image75.png"/></Relationships>
</file>

<file path=ppt/slides/_rels/slide5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9.xml"/><Relationship Id="rId1" Type="http://schemas.openxmlformats.org/officeDocument/2006/relationships/slideLayout" Target="../slideLayouts/slideLayout2.xml"/><Relationship Id="rId4" Type="http://schemas.openxmlformats.org/officeDocument/2006/relationships/image" Target="../media/image76.png"/></Relationships>
</file>

<file path=ppt/slides/_rels/slide5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5.xml"/><Relationship Id="rId1" Type="http://schemas.openxmlformats.org/officeDocument/2006/relationships/slideLayout" Target="../slideLayouts/slideLayout7.xml"/><Relationship Id="rId5" Type="http://schemas.openxmlformats.org/officeDocument/2006/relationships/image" Target="../media/image78.png"/><Relationship Id="rId4" Type="http://schemas.openxmlformats.org/officeDocument/2006/relationships/image" Target="../media/image77.png"/></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6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6.xml"/><Relationship Id="rId1" Type="http://schemas.openxmlformats.org/officeDocument/2006/relationships/slideLayout" Target="../slideLayouts/slideLayout2.xml"/><Relationship Id="rId4" Type="http://schemas.openxmlformats.org/officeDocument/2006/relationships/image" Target="../media/image79.png"/></Relationships>
</file>

<file path=ppt/slides/_rels/slide6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7.xml"/><Relationship Id="rId1" Type="http://schemas.openxmlformats.org/officeDocument/2006/relationships/slideLayout" Target="../slideLayouts/slideLayout2.xml"/><Relationship Id="rId4" Type="http://schemas.openxmlformats.org/officeDocument/2006/relationships/image" Target="../media/image78.png"/></Relationships>
</file>

<file path=ppt/slides/_rels/slide62.xml.rels><?xml version="1.0" encoding="UTF-8" standalone="yes"?>
<Relationships xmlns="http://schemas.openxmlformats.org/package/2006/relationships"><Relationship Id="rId8" Type="http://schemas.openxmlformats.org/officeDocument/2006/relationships/image" Target="../media/image84.png"/><Relationship Id="rId3" Type="http://schemas.openxmlformats.org/officeDocument/2006/relationships/image" Target="../media/image3.jpeg"/><Relationship Id="rId7" Type="http://schemas.openxmlformats.org/officeDocument/2006/relationships/image" Target="../media/image83.png"/><Relationship Id="rId2" Type="http://schemas.openxmlformats.org/officeDocument/2006/relationships/notesSlide" Target="../notesSlides/notesSlide58.xml"/><Relationship Id="rId1" Type="http://schemas.openxmlformats.org/officeDocument/2006/relationships/slideLayout" Target="../slideLayouts/slideLayout2.xml"/><Relationship Id="rId6" Type="http://schemas.openxmlformats.org/officeDocument/2006/relationships/image" Target="../media/image82.png"/><Relationship Id="rId11" Type="http://schemas.openxmlformats.org/officeDocument/2006/relationships/image" Target="../media/image87.png"/><Relationship Id="rId5" Type="http://schemas.openxmlformats.org/officeDocument/2006/relationships/image" Target="../media/image81.png"/><Relationship Id="rId10" Type="http://schemas.openxmlformats.org/officeDocument/2006/relationships/image" Target="../media/image86.png"/><Relationship Id="rId4" Type="http://schemas.openxmlformats.org/officeDocument/2006/relationships/image" Target="../media/image80.png"/><Relationship Id="rId9" Type="http://schemas.openxmlformats.org/officeDocument/2006/relationships/image" Target="../media/image85.png"/></Relationships>
</file>

<file path=ppt/slides/_rels/slide6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9.xml"/><Relationship Id="rId1" Type="http://schemas.openxmlformats.org/officeDocument/2006/relationships/slideLayout" Target="../slideLayouts/slideLayout2.xml"/><Relationship Id="rId4" Type="http://schemas.openxmlformats.org/officeDocument/2006/relationships/image" Target="../media/image88.emf"/></Relationships>
</file>

<file path=ppt/slides/_rels/slide6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1.xml"/><Relationship Id="rId1" Type="http://schemas.openxmlformats.org/officeDocument/2006/relationships/slideLayout" Target="../slideLayouts/slideLayout2.xml"/><Relationship Id="rId4" Type="http://schemas.openxmlformats.org/officeDocument/2006/relationships/image" Target="../media/image89.png"/></Relationships>
</file>

<file path=ppt/slides/_rels/slide6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3.xml"/><Relationship Id="rId1" Type="http://schemas.openxmlformats.org/officeDocument/2006/relationships/slideLayout" Target="../slideLayouts/slideLayout6.xml"/><Relationship Id="rId4" Type="http://schemas.openxmlformats.org/officeDocument/2006/relationships/image" Target="../media/image4.png"/></Relationships>
</file>

<file path=ppt/slides/_rels/slide6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4.xml"/><Relationship Id="rId1" Type="http://schemas.openxmlformats.org/officeDocument/2006/relationships/slideLayout" Target="../slideLayouts/slideLayout2.xml"/><Relationship Id="rId4" Type="http://schemas.openxmlformats.org/officeDocument/2006/relationships/image" Target="../media/image90.png"/></Relationships>
</file>

<file path=ppt/slides/_rels/slide6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5.xml"/><Relationship Id="rId1" Type="http://schemas.openxmlformats.org/officeDocument/2006/relationships/slideLayout" Target="../slideLayouts/slideLayout6.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microsoft.com/office/2007/relationships/hdphoto" Target="../media/hdphoto2.wdp"/><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3.jpeg"/><Relationship Id="rId7" Type="http://schemas.openxmlformats.org/officeDocument/2006/relationships/diagramColors" Target="../diagrams/colors1.xml"/><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diagramQuickStyle" Target="../diagrams/quickStyle1.xml"/><Relationship Id="rId5" Type="http://schemas.openxmlformats.org/officeDocument/2006/relationships/diagramLayout" Target="../diagrams/layout1.xml"/><Relationship Id="rId10" Type="http://schemas.openxmlformats.org/officeDocument/2006/relationships/image" Target="../media/image17.png"/><Relationship Id="rId4" Type="http://schemas.openxmlformats.org/officeDocument/2006/relationships/diagramData" Target="../diagrams/data1.xml"/><Relationship Id="rId9" Type="http://schemas.openxmlformats.org/officeDocument/2006/relationships/image" Target="../media/image16.png"/></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microsoft.com/office/2007/relationships/hdphoto" Target="../media/hdphoto3.wdp"/><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42" descr="Diapos JCI 2b"/>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587"/>
            <a:ext cx="9144000"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0" name="Text Box 9"/>
          <p:cNvSpPr txBox="1">
            <a:spLocks noChangeArrowheads="1"/>
          </p:cNvSpPr>
          <p:nvPr/>
        </p:nvSpPr>
        <p:spPr bwMode="auto">
          <a:xfrm>
            <a:off x="1300163" y="1878013"/>
            <a:ext cx="648493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tabLst>
                <a:tab pos="762000" algn="l"/>
                <a:tab pos="1147763" algn="l"/>
              </a:tabLst>
              <a:defRPr sz="2400">
                <a:solidFill>
                  <a:schemeClr val="tx1"/>
                </a:solidFill>
                <a:latin typeface="Times" charset="0"/>
              </a:defRPr>
            </a:lvl1pPr>
            <a:lvl2pPr marL="742950" indent="-285750">
              <a:tabLst>
                <a:tab pos="762000" algn="l"/>
                <a:tab pos="1147763" algn="l"/>
              </a:tabLst>
              <a:defRPr sz="2400">
                <a:solidFill>
                  <a:schemeClr val="tx1"/>
                </a:solidFill>
                <a:latin typeface="Times" charset="0"/>
              </a:defRPr>
            </a:lvl2pPr>
            <a:lvl3pPr marL="1143000" indent="-228600">
              <a:tabLst>
                <a:tab pos="762000" algn="l"/>
                <a:tab pos="1147763" algn="l"/>
              </a:tabLst>
              <a:defRPr sz="2400">
                <a:solidFill>
                  <a:schemeClr val="tx1"/>
                </a:solidFill>
                <a:latin typeface="Times" charset="0"/>
              </a:defRPr>
            </a:lvl3pPr>
            <a:lvl4pPr marL="1600200" indent="-228600">
              <a:tabLst>
                <a:tab pos="762000" algn="l"/>
                <a:tab pos="1147763" algn="l"/>
              </a:tabLst>
              <a:defRPr sz="2400">
                <a:solidFill>
                  <a:schemeClr val="tx1"/>
                </a:solidFill>
                <a:latin typeface="Times" charset="0"/>
              </a:defRPr>
            </a:lvl4pPr>
            <a:lvl5pPr marL="2057400" indent="-228600">
              <a:tabLst>
                <a:tab pos="762000" algn="l"/>
                <a:tab pos="1147763" algn="l"/>
              </a:tabLst>
              <a:defRPr sz="2400">
                <a:solidFill>
                  <a:schemeClr val="tx1"/>
                </a:solidFill>
                <a:latin typeface="Times" charset="0"/>
              </a:defRPr>
            </a:lvl5pPr>
            <a:lvl6pPr marL="2514600" indent="-228600" algn="r" eaLnBrk="0" fontAlgn="base" hangingPunct="0">
              <a:spcBef>
                <a:spcPct val="0"/>
              </a:spcBef>
              <a:spcAft>
                <a:spcPct val="0"/>
              </a:spcAft>
              <a:tabLst>
                <a:tab pos="762000" algn="l"/>
                <a:tab pos="1147763" algn="l"/>
              </a:tabLst>
              <a:defRPr sz="2400">
                <a:solidFill>
                  <a:schemeClr val="tx1"/>
                </a:solidFill>
                <a:latin typeface="Times" charset="0"/>
              </a:defRPr>
            </a:lvl6pPr>
            <a:lvl7pPr marL="2971800" indent="-228600" algn="r" eaLnBrk="0" fontAlgn="base" hangingPunct="0">
              <a:spcBef>
                <a:spcPct val="0"/>
              </a:spcBef>
              <a:spcAft>
                <a:spcPct val="0"/>
              </a:spcAft>
              <a:tabLst>
                <a:tab pos="762000" algn="l"/>
                <a:tab pos="1147763" algn="l"/>
              </a:tabLst>
              <a:defRPr sz="2400">
                <a:solidFill>
                  <a:schemeClr val="tx1"/>
                </a:solidFill>
                <a:latin typeface="Times" charset="0"/>
              </a:defRPr>
            </a:lvl7pPr>
            <a:lvl8pPr marL="3429000" indent="-228600" algn="r" eaLnBrk="0" fontAlgn="base" hangingPunct="0">
              <a:spcBef>
                <a:spcPct val="0"/>
              </a:spcBef>
              <a:spcAft>
                <a:spcPct val="0"/>
              </a:spcAft>
              <a:tabLst>
                <a:tab pos="762000" algn="l"/>
                <a:tab pos="1147763" algn="l"/>
              </a:tabLst>
              <a:defRPr sz="2400">
                <a:solidFill>
                  <a:schemeClr val="tx1"/>
                </a:solidFill>
                <a:latin typeface="Times" charset="0"/>
              </a:defRPr>
            </a:lvl8pPr>
            <a:lvl9pPr marL="3886200" indent="-228600" algn="r" eaLnBrk="0" fontAlgn="base" hangingPunct="0">
              <a:spcBef>
                <a:spcPct val="0"/>
              </a:spcBef>
              <a:spcAft>
                <a:spcPct val="0"/>
              </a:spcAft>
              <a:tabLst>
                <a:tab pos="762000" algn="l"/>
                <a:tab pos="1147763" algn="l"/>
              </a:tabLst>
              <a:defRPr sz="2400">
                <a:solidFill>
                  <a:schemeClr val="tx1"/>
                </a:solidFill>
                <a:latin typeface="Times" charset="0"/>
              </a:defRPr>
            </a:lvl9pPr>
          </a:lstStyle>
          <a:p>
            <a:pPr algn="l"/>
            <a:r>
              <a:rPr lang="es-CL" sz="1600" dirty="0"/>
              <a:t/>
            </a:r>
            <a:br>
              <a:rPr lang="es-CL" sz="1600" dirty="0"/>
            </a:br>
            <a:r>
              <a:rPr lang="es-ES_tradnl" sz="1600" dirty="0">
                <a:solidFill>
                  <a:srgbClr val="007775"/>
                </a:solidFill>
                <a:latin typeface="Arial" charset="0"/>
              </a:rPr>
              <a:t>	</a:t>
            </a:r>
          </a:p>
        </p:txBody>
      </p:sp>
      <p:sp>
        <p:nvSpPr>
          <p:cNvPr id="2" name="1 Título"/>
          <p:cNvSpPr>
            <a:spLocks noGrp="1"/>
          </p:cNvSpPr>
          <p:nvPr>
            <p:ph type="title"/>
          </p:nvPr>
        </p:nvSpPr>
        <p:spPr>
          <a:xfrm>
            <a:off x="647700" y="4978399"/>
            <a:ext cx="8077200" cy="1700213"/>
          </a:xfrm>
        </p:spPr>
        <p:txBody>
          <a:bodyPr/>
          <a:lstStyle/>
          <a:p>
            <a:r>
              <a:rPr lang="es-CL" sz="2400" dirty="0" smtClean="0">
                <a:solidFill>
                  <a:schemeClr val="tx1">
                    <a:lumMod val="50000"/>
                    <a:lumOff val="50000"/>
                  </a:schemeClr>
                </a:solidFill>
              </a:rPr>
              <a:t>ANA MARÍA LUKACS</a:t>
            </a:r>
            <a:br>
              <a:rPr lang="es-CL" sz="2400" dirty="0" smtClean="0">
                <a:solidFill>
                  <a:schemeClr val="tx1">
                    <a:lumMod val="50000"/>
                    <a:lumOff val="50000"/>
                  </a:schemeClr>
                </a:solidFill>
              </a:rPr>
            </a:br>
            <a:r>
              <a:rPr lang="es-CL" sz="2400" dirty="0" smtClean="0">
                <a:solidFill>
                  <a:schemeClr val="tx1">
                    <a:lumMod val="50000"/>
                    <a:lumOff val="50000"/>
                  </a:schemeClr>
                </a:solidFill>
              </a:rPr>
              <a:t>ENFERMERA JEFE URGENCIA ESCOLAR CLINICA ALEMANA</a:t>
            </a:r>
            <a:endParaRPr lang="es-CL" sz="2400" dirty="0">
              <a:solidFill>
                <a:schemeClr val="tx1">
                  <a:lumMod val="50000"/>
                  <a:lumOff val="50000"/>
                </a:schemeClr>
              </a:solidFill>
            </a:endParaRPr>
          </a:p>
        </p:txBody>
      </p:sp>
      <p:pic>
        <p:nvPicPr>
          <p:cNvPr id="819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2950" y="1040388"/>
            <a:ext cx="7658099" cy="4153912"/>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18471575"/>
      </p:ext>
    </p:extLst>
  </p:cSld>
  <p:clrMapOvr>
    <a:masterClrMapping/>
  </p:clrMapOvr>
  <p:transition>
    <p:cu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42" descr="Diapos JCI 2b"/>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400" y="1587"/>
            <a:ext cx="9144000" cy="695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Rectangle 23"/>
          <p:cNvSpPr>
            <a:spLocks noChangeArrowheads="1"/>
          </p:cNvSpPr>
          <p:nvPr/>
        </p:nvSpPr>
        <p:spPr bwMode="auto">
          <a:xfrm>
            <a:off x="2168525" y="318184"/>
            <a:ext cx="504507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es-ES_tradnl" sz="3600" b="1" dirty="0" smtClean="0">
                <a:solidFill>
                  <a:schemeClr val="bg1"/>
                </a:solidFill>
                <a:latin typeface="Arial" pitchFamily="34" charset="0"/>
                <a:cs typeface="Arial" pitchFamily="34" charset="0"/>
              </a:rPr>
              <a:t>SIGNOS Y SINTOMAS </a:t>
            </a:r>
            <a:endParaRPr lang="es-ES_tradnl" sz="3600" b="1" dirty="0">
              <a:solidFill>
                <a:schemeClr val="bg1"/>
              </a:solidFill>
              <a:latin typeface="Arial" pitchFamily="34" charset="0"/>
              <a:cs typeface="Arial" pitchFamily="34" charset="0"/>
            </a:endParaRPr>
          </a:p>
        </p:txBody>
      </p:sp>
      <p:sp>
        <p:nvSpPr>
          <p:cNvPr id="4100" name="Text Box 9"/>
          <p:cNvSpPr txBox="1">
            <a:spLocks noChangeArrowheads="1"/>
          </p:cNvSpPr>
          <p:nvPr/>
        </p:nvSpPr>
        <p:spPr bwMode="auto">
          <a:xfrm>
            <a:off x="241300" y="1878012"/>
            <a:ext cx="87122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762000" algn="l"/>
                <a:tab pos="1147763" algn="l"/>
              </a:tabLst>
              <a:defRPr sz="2400">
                <a:solidFill>
                  <a:schemeClr val="tx1"/>
                </a:solidFill>
                <a:latin typeface="Times" charset="0"/>
              </a:defRPr>
            </a:lvl1pPr>
            <a:lvl2pPr marL="742950" indent="-285750">
              <a:tabLst>
                <a:tab pos="762000" algn="l"/>
                <a:tab pos="1147763" algn="l"/>
              </a:tabLst>
              <a:defRPr sz="2400">
                <a:solidFill>
                  <a:schemeClr val="tx1"/>
                </a:solidFill>
                <a:latin typeface="Times" charset="0"/>
              </a:defRPr>
            </a:lvl2pPr>
            <a:lvl3pPr marL="1143000" indent="-228600">
              <a:tabLst>
                <a:tab pos="762000" algn="l"/>
                <a:tab pos="1147763" algn="l"/>
              </a:tabLst>
              <a:defRPr sz="2400">
                <a:solidFill>
                  <a:schemeClr val="tx1"/>
                </a:solidFill>
                <a:latin typeface="Times" charset="0"/>
              </a:defRPr>
            </a:lvl3pPr>
            <a:lvl4pPr marL="1600200" indent="-228600">
              <a:tabLst>
                <a:tab pos="762000" algn="l"/>
                <a:tab pos="1147763" algn="l"/>
              </a:tabLst>
              <a:defRPr sz="2400">
                <a:solidFill>
                  <a:schemeClr val="tx1"/>
                </a:solidFill>
                <a:latin typeface="Times" charset="0"/>
              </a:defRPr>
            </a:lvl4pPr>
            <a:lvl5pPr marL="2057400" indent="-228600">
              <a:tabLst>
                <a:tab pos="762000" algn="l"/>
                <a:tab pos="1147763" algn="l"/>
              </a:tabLst>
              <a:defRPr sz="2400">
                <a:solidFill>
                  <a:schemeClr val="tx1"/>
                </a:solidFill>
                <a:latin typeface="Times" charset="0"/>
              </a:defRPr>
            </a:lvl5pPr>
            <a:lvl6pPr marL="2514600" indent="-228600" algn="r" eaLnBrk="0" fontAlgn="base" hangingPunct="0">
              <a:spcBef>
                <a:spcPct val="0"/>
              </a:spcBef>
              <a:spcAft>
                <a:spcPct val="0"/>
              </a:spcAft>
              <a:tabLst>
                <a:tab pos="762000" algn="l"/>
                <a:tab pos="1147763" algn="l"/>
              </a:tabLst>
              <a:defRPr sz="2400">
                <a:solidFill>
                  <a:schemeClr val="tx1"/>
                </a:solidFill>
                <a:latin typeface="Times" charset="0"/>
              </a:defRPr>
            </a:lvl6pPr>
            <a:lvl7pPr marL="2971800" indent="-228600" algn="r" eaLnBrk="0" fontAlgn="base" hangingPunct="0">
              <a:spcBef>
                <a:spcPct val="0"/>
              </a:spcBef>
              <a:spcAft>
                <a:spcPct val="0"/>
              </a:spcAft>
              <a:tabLst>
                <a:tab pos="762000" algn="l"/>
                <a:tab pos="1147763" algn="l"/>
              </a:tabLst>
              <a:defRPr sz="2400">
                <a:solidFill>
                  <a:schemeClr val="tx1"/>
                </a:solidFill>
                <a:latin typeface="Times" charset="0"/>
              </a:defRPr>
            </a:lvl7pPr>
            <a:lvl8pPr marL="3429000" indent="-228600" algn="r" eaLnBrk="0" fontAlgn="base" hangingPunct="0">
              <a:spcBef>
                <a:spcPct val="0"/>
              </a:spcBef>
              <a:spcAft>
                <a:spcPct val="0"/>
              </a:spcAft>
              <a:tabLst>
                <a:tab pos="762000" algn="l"/>
                <a:tab pos="1147763" algn="l"/>
              </a:tabLst>
              <a:defRPr sz="2400">
                <a:solidFill>
                  <a:schemeClr val="tx1"/>
                </a:solidFill>
                <a:latin typeface="Times" charset="0"/>
              </a:defRPr>
            </a:lvl8pPr>
            <a:lvl9pPr marL="3886200" indent="-228600" algn="r" eaLnBrk="0" fontAlgn="base" hangingPunct="0">
              <a:spcBef>
                <a:spcPct val="0"/>
              </a:spcBef>
              <a:spcAft>
                <a:spcPct val="0"/>
              </a:spcAft>
              <a:tabLst>
                <a:tab pos="762000" algn="l"/>
                <a:tab pos="1147763" algn="l"/>
              </a:tabLst>
              <a:defRPr sz="2400">
                <a:solidFill>
                  <a:schemeClr val="tx1"/>
                </a:solidFill>
                <a:latin typeface="Times" charset="0"/>
              </a:defRPr>
            </a:lvl9pPr>
          </a:lstStyle>
          <a:p>
            <a:pPr algn="l"/>
            <a:r>
              <a:rPr lang="es-ES_tradnl" sz="1600" dirty="0">
                <a:solidFill>
                  <a:srgbClr val="007775"/>
                </a:solidFill>
                <a:latin typeface="Arial" charset="0"/>
              </a:rPr>
              <a:t>	</a:t>
            </a:r>
          </a:p>
        </p:txBody>
      </p:sp>
      <p:sp>
        <p:nvSpPr>
          <p:cNvPr id="5" name="4 Marcador de contenido"/>
          <p:cNvSpPr>
            <a:spLocks noGrp="1"/>
          </p:cNvSpPr>
          <p:nvPr>
            <p:ph idx="1"/>
          </p:nvPr>
        </p:nvSpPr>
        <p:spPr>
          <a:xfrm>
            <a:off x="552450" y="1257300"/>
            <a:ext cx="8089900" cy="5600700"/>
          </a:xfrm>
        </p:spPr>
        <p:txBody>
          <a:bodyPr/>
          <a:lstStyle/>
          <a:p>
            <a:pPr marL="0" indent="0" algn="just">
              <a:buNone/>
            </a:pPr>
            <a:endParaRPr lang="es-CL" sz="2400" dirty="0" smtClean="0">
              <a:latin typeface="Arial" pitchFamily="34" charset="0"/>
              <a:cs typeface="Arial" pitchFamily="34" charset="0"/>
            </a:endParaRPr>
          </a:p>
          <a:p>
            <a:pPr algn="just"/>
            <a:r>
              <a:rPr lang="es-CL" sz="2400" dirty="0" smtClean="0">
                <a:latin typeface="Arial" pitchFamily="34" charset="0"/>
                <a:cs typeface="Arial" pitchFamily="34" charset="0"/>
              </a:rPr>
              <a:t>SE LES ETIQUETA COMO POCO SOCIABLES O POCO AMABLES</a:t>
            </a:r>
          </a:p>
          <a:p>
            <a:pPr marL="0" indent="0" algn="just">
              <a:buNone/>
            </a:pPr>
            <a:endParaRPr lang="es-CL" sz="2400" dirty="0" smtClean="0">
              <a:latin typeface="Arial" pitchFamily="34" charset="0"/>
              <a:cs typeface="Arial" pitchFamily="34" charset="0"/>
            </a:endParaRPr>
          </a:p>
          <a:p>
            <a:pPr algn="just"/>
            <a:r>
              <a:rPr lang="es-CL" sz="2400" dirty="0" smtClean="0">
                <a:latin typeface="Arial" pitchFamily="34" charset="0"/>
                <a:cs typeface="Arial" pitchFamily="34" charset="0"/>
              </a:rPr>
              <a:t>AVECES PUEDE TENER PROBLEMAS DE ARTICULACIONES QUE SON MUY DEBILES CARECEN DE AGILIDAD Y DESTREZA.</a:t>
            </a:r>
          </a:p>
          <a:p>
            <a:pPr algn="just"/>
            <a:endParaRPr lang="es-CL" sz="2400" dirty="0" smtClean="0">
              <a:latin typeface="Arial" pitchFamily="34" charset="0"/>
              <a:cs typeface="Arial" pitchFamily="34" charset="0"/>
            </a:endParaRPr>
          </a:p>
          <a:p>
            <a:pPr algn="just"/>
            <a:endParaRPr lang="es-CL" dirty="0" smtClean="0"/>
          </a:p>
          <a:p>
            <a:pPr algn="just"/>
            <a:endParaRPr lang="es-CL" dirty="0" smtClean="0"/>
          </a:p>
          <a:p>
            <a:endParaRPr lang="es-CL" dirty="0" smtClean="0"/>
          </a:p>
          <a:p>
            <a:endParaRPr lang="es-CL" dirty="0"/>
          </a:p>
        </p:txBody>
      </p:sp>
      <p:pic>
        <p:nvPicPr>
          <p:cNvPr id="8909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54337" y="4064000"/>
            <a:ext cx="3286125" cy="279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87602837"/>
      </p:ext>
    </p:extLst>
  </p:cSld>
  <p:clrMapOvr>
    <a:masterClrMapping/>
  </p:clrMapOvr>
  <p:transition>
    <p:cut/>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42" descr="Diapos JCI 2b"/>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99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3" name="Rectangle 23"/>
          <p:cNvSpPr>
            <a:spLocks noChangeArrowheads="1"/>
          </p:cNvSpPr>
          <p:nvPr/>
        </p:nvSpPr>
        <p:spPr bwMode="auto">
          <a:xfrm>
            <a:off x="1618456" y="209550"/>
            <a:ext cx="604837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es-ES_tradnl" sz="3200" dirty="0" smtClean="0">
                <a:solidFill>
                  <a:schemeClr val="bg1"/>
                </a:solidFill>
                <a:latin typeface="Arial" pitchFamily="34" charset="0"/>
                <a:cs typeface="Arial" pitchFamily="34" charset="0"/>
              </a:rPr>
              <a:t>SIGNOS Y SINTOMAS</a:t>
            </a:r>
            <a:endParaRPr lang="es-ES_tradnl" sz="3200" dirty="0">
              <a:solidFill>
                <a:schemeClr val="bg1"/>
              </a:solidFill>
              <a:latin typeface="Arial" pitchFamily="34" charset="0"/>
              <a:cs typeface="Arial" pitchFamily="34" charset="0"/>
            </a:endParaRPr>
          </a:p>
        </p:txBody>
      </p:sp>
      <p:sp>
        <p:nvSpPr>
          <p:cNvPr id="5124" name="Text Box 9"/>
          <p:cNvSpPr txBox="1">
            <a:spLocks noChangeArrowheads="1"/>
          </p:cNvSpPr>
          <p:nvPr/>
        </p:nvSpPr>
        <p:spPr bwMode="auto">
          <a:xfrm>
            <a:off x="431801" y="3263901"/>
            <a:ext cx="84963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762000" algn="l"/>
                <a:tab pos="1147763" algn="l"/>
              </a:tabLst>
              <a:defRPr sz="2400">
                <a:solidFill>
                  <a:schemeClr val="tx1"/>
                </a:solidFill>
                <a:latin typeface="Times" charset="0"/>
              </a:defRPr>
            </a:lvl1pPr>
            <a:lvl2pPr marL="742950" indent="-285750">
              <a:tabLst>
                <a:tab pos="762000" algn="l"/>
                <a:tab pos="1147763" algn="l"/>
              </a:tabLst>
              <a:defRPr sz="2400">
                <a:solidFill>
                  <a:schemeClr val="tx1"/>
                </a:solidFill>
                <a:latin typeface="Times" charset="0"/>
              </a:defRPr>
            </a:lvl2pPr>
            <a:lvl3pPr marL="1143000" indent="-228600">
              <a:tabLst>
                <a:tab pos="762000" algn="l"/>
                <a:tab pos="1147763" algn="l"/>
              </a:tabLst>
              <a:defRPr sz="2400">
                <a:solidFill>
                  <a:schemeClr val="tx1"/>
                </a:solidFill>
                <a:latin typeface="Times" charset="0"/>
              </a:defRPr>
            </a:lvl3pPr>
            <a:lvl4pPr marL="1600200" indent="-228600">
              <a:tabLst>
                <a:tab pos="762000" algn="l"/>
                <a:tab pos="1147763" algn="l"/>
              </a:tabLst>
              <a:defRPr sz="2400">
                <a:solidFill>
                  <a:schemeClr val="tx1"/>
                </a:solidFill>
                <a:latin typeface="Times" charset="0"/>
              </a:defRPr>
            </a:lvl4pPr>
            <a:lvl5pPr marL="2057400" indent="-228600">
              <a:tabLst>
                <a:tab pos="762000" algn="l"/>
                <a:tab pos="1147763" algn="l"/>
              </a:tabLst>
              <a:defRPr sz="2400">
                <a:solidFill>
                  <a:schemeClr val="tx1"/>
                </a:solidFill>
                <a:latin typeface="Times" charset="0"/>
              </a:defRPr>
            </a:lvl5pPr>
            <a:lvl6pPr marL="2514600" indent="-228600" algn="r" eaLnBrk="0" fontAlgn="base" hangingPunct="0">
              <a:spcBef>
                <a:spcPct val="0"/>
              </a:spcBef>
              <a:spcAft>
                <a:spcPct val="0"/>
              </a:spcAft>
              <a:tabLst>
                <a:tab pos="762000" algn="l"/>
                <a:tab pos="1147763" algn="l"/>
              </a:tabLst>
              <a:defRPr sz="2400">
                <a:solidFill>
                  <a:schemeClr val="tx1"/>
                </a:solidFill>
                <a:latin typeface="Times" charset="0"/>
              </a:defRPr>
            </a:lvl6pPr>
            <a:lvl7pPr marL="2971800" indent="-228600" algn="r" eaLnBrk="0" fontAlgn="base" hangingPunct="0">
              <a:spcBef>
                <a:spcPct val="0"/>
              </a:spcBef>
              <a:spcAft>
                <a:spcPct val="0"/>
              </a:spcAft>
              <a:tabLst>
                <a:tab pos="762000" algn="l"/>
                <a:tab pos="1147763" algn="l"/>
              </a:tabLst>
              <a:defRPr sz="2400">
                <a:solidFill>
                  <a:schemeClr val="tx1"/>
                </a:solidFill>
                <a:latin typeface="Times" charset="0"/>
              </a:defRPr>
            </a:lvl7pPr>
            <a:lvl8pPr marL="3429000" indent="-228600" algn="r" eaLnBrk="0" fontAlgn="base" hangingPunct="0">
              <a:spcBef>
                <a:spcPct val="0"/>
              </a:spcBef>
              <a:spcAft>
                <a:spcPct val="0"/>
              </a:spcAft>
              <a:tabLst>
                <a:tab pos="762000" algn="l"/>
                <a:tab pos="1147763" algn="l"/>
              </a:tabLst>
              <a:defRPr sz="2400">
                <a:solidFill>
                  <a:schemeClr val="tx1"/>
                </a:solidFill>
                <a:latin typeface="Times" charset="0"/>
              </a:defRPr>
            </a:lvl8pPr>
            <a:lvl9pPr marL="3886200" indent="-228600" algn="r" eaLnBrk="0" fontAlgn="base" hangingPunct="0">
              <a:spcBef>
                <a:spcPct val="0"/>
              </a:spcBef>
              <a:spcAft>
                <a:spcPct val="0"/>
              </a:spcAft>
              <a:tabLst>
                <a:tab pos="762000" algn="l"/>
                <a:tab pos="1147763" algn="l"/>
              </a:tabLst>
              <a:defRPr sz="2400">
                <a:solidFill>
                  <a:schemeClr val="tx1"/>
                </a:solidFill>
                <a:latin typeface="Times" charset="0"/>
              </a:defRPr>
            </a:lvl9pPr>
          </a:lstStyle>
          <a:p>
            <a:pPr algn="just"/>
            <a:r>
              <a:rPr lang="es-CL" sz="1600" dirty="0"/>
              <a:t/>
            </a:r>
            <a:br>
              <a:rPr lang="es-CL" sz="1600" dirty="0"/>
            </a:br>
            <a:endParaRPr lang="es-ES_tradnl" sz="1600" dirty="0">
              <a:solidFill>
                <a:srgbClr val="007775"/>
              </a:solidFill>
              <a:latin typeface="Arial" charset="0"/>
            </a:endParaRPr>
          </a:p>
        </p:txBody>
      </p:sp>
      <p:sp>
        <p:nvSpPr>
          <p:cNvPr id="3" name="2 Marcador de contenido"/>
          <p:cNvSpPr>
            <a:spLocks noGrp="1"/>
          </p:cNvSpPr>
          <p:nvPr>
            <p:ph idx="1"/>
          </p:nvPr>
        </p:nvSpPr>
        <p:spPr>
          <a:xfrm>
            <a:off x="596900" y="1791276"/>
            <a:ext cx="7772400" cy="4114800"/>
          </a:xfrm>
        </p:spPr>
        <p:txBody>
          <a:bodyPr/>
          <a:lstStyle/>
          <a:p>
            <a:pPr algn="just"/>
            <a:r>
              <a:rPr lang="es-CL" sz="2400" dirty="0" smtClean="0">
                <a:latin typeface="Arial" pitchFamily="34" charset="0"/>
                <a:cs typeface="Arial" pitchFamily="34" charset="0"/>
              </a:rPr>
              <a:t>FRAGILIDAD DE LOS TEJIDOS ,POR LO QUE PODRIAN TENER PROBLEMAS DE ESCOLEOSIS,PIE PLANO,CRUJIDO DE LAS ARTICULACIONES,ARTROSIS PRECOZ</a:t>
            </a:r>
          </a:p>
          <a:p>
            <a:pPr marL="0" indent="0" algn="just">
              <a:buNone/>
            </a:pPr>
            <a:endParaRPr lang="es-CL" sz="2400" dirty="0" smtClean="0">
              <a:latin typeface="Arial" pitchFamily="34" charset="0"/>
              <a:cs typeface="Arial" pitchFamily="34" charset="0"/>
            </a:endParaRPr>
          </a:p>
          <a:p>
            <a:pPr algn="just"/>
            <a:r>
              <a:rPr lang="es-CL" sz="2400" dirty="0" smtClean="0">
                <a:latin typeface="Arial" pitchFamily="34" charset="0"/>
                <a:cs typeface="Arial" pitchFamily="34" charset="0"/>
              </a:rPr>
              <a:t>ESCLERAS CELESTES,PIEL SUAVE QUE DEJA TRASPARENTAR LAS VENAS</a:t>
            </a:r>
          </a:p>
          <a:p>
            <a:pPr marL="0" indent="0" algn="just">
              <a:buNone/>
            </a:pPr>
            <a:endParaRPr lang="es-CL" sz="2400" dirty="0" smtClean="0">
              <a:latin typeface="Arial" pitchFamily="34" charset="0"/>
              <a:cs typeface="Arial" pitchFamily="34" charset="0"/>
            </a:endParaRPr>
          </a:p>
          <a:p>
            <a:pPr algn="just"/>
            <a:r>
              <a:rPr lang="es-CL" sz="2400" dirty="0" smtClean="0">
                <a:latin typeface="Arial" pitchFamily="34" charset="0"/>
                <a:cs typeface="Arial" pitchFamily="34" charset="0"/>
              </a:rPr>
              <a:t>FRAGILIDAD CAPILAR Y MORETONES FACILES</a:t>
            </a:r>
          </a:p>
          <a:p>
            <a:endParaRPr lang="es-CL" dirty="0"/>
          </a:p>
        </p:txBody>
      </p:sp>
    </p:spTree>
  </p:cSld>
  <p:clrMapOvr>
    <a:masterClrMapping/>
  </p:clrMapOvr>
  <p:transition>
    <p:cut/>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42" descr="Diapos JCI 2b"/>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7" name="Rectangle 23"/>
          <p:cNvSpPr>
            <a:spLocks noChangeArrowheads="1"/>
          </p:cNvSpPr>
          <p:nvPr/>
        </p:nvSpPr>
        <p:spPr bwMode="auto">
          <a:xfrm>
            <a:off x="1257299" y="41185"/>
            <a:ext cx="6184901" cy="12618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endParaRPr lang="es-CL" dirty="0" smtClean="0"/>
          </a:p>
          <a:p>
            <a:pPr algn="l"/>
            <a:r>
              <a:rPr lang="es-CL" dirty="0" smtClean="0"/>
              <a:t> </a:t>
            </a:r>
            <a:r>
              <a:rPr lang="es-CL" sz="2800" b="1" dirty="0" smtClean="0">
                <a:solidFill>
                  <a:schemeClr val="bg1"/>
                </a:solidFill>
                <a:latin typeface="Arial" pitchFamily="34" charset="0"/>
                <a:cs typeface="Arial" pitchFamily="34" charset="0"/>
              </a:rPr>
              <a:t>MANIFESTACIONES CLÍNICAS</a:t>
            </a:r>
          </a:p>
          <a:p>
            <a:pPr algn="l"/>
            <a:endParaRPr lang="es-ES_tradnl" dirty="0">
              <a:solidFill>
                <a:schemeClr val="bg1"/>
              </a:solidFill>
              <a:latin typeface="Interstate-BlackCondensed" charset="0"/>
            </a:endParaRPr>
          </a:p>
        </p:txBody>
      </p:sp>
      <p:sp>
        <p:nvSpPr>
          <p:cNvPr id="7" name="Text Box 9"/>
          <p:cNvSpPr txBox="1">
            <a:spLocks noGrp="1" noChangeArrowheads="1"/>
          </p:cNvSpPr>
          <p:nvPr>
            <p:ph idx="1"/>
          </p:nvPr>
        </p:nvSpPr>
        <p:spPr bwMode="auto">
          <a:xfrm>
            <a:off x="685800" y="1943100"/>
            <a:ext cx="7772400" cy="307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tabLst>
                <a:tab pos="762000" algn="l"/>
                <a:tab pos="1147763" algn="l"/>
              </a:tabLst>
              <a:defRPr sz="2400">
                <a:solidFill>
                  <a:schemeClr val="tx1"/>
                </a:solidFill>
                <a:latin typeface="Times" charset="0"/>
              </a:defRPr>
            </a:lvl1pPr>
            <a:lvl2pPr marL="742950" indent="-285750">
              <a:tabLst>
                <a:tab pos="762000" algn="l"/>
                <a:tab pos="1147763" algn="l"/>
              </a:tabLst>
              <a:defRPr sz="2400">
                <a:solidFill>
                  <a:schemeClr val="tx1"/>
                </a:solidFill>
                <a:latin typeface="Times" charset="0"/>
              </a:defRPr>
            </a:lvl2pPr>
            <a:lvl3pPr marL="1143000" indent="-228600">
              <a:tabLst>
                <a:tab pos="762000" algn="l"/>
                <a:tab pos="1147763" algn="l"/>
              </a:tabLst>
              <a:defRPr sz="2400">
                <a:solidFill>
                  <a:schemeClr val="tx1"/>
                </a:solidFill>
                <a:latin typeface="Times" charset="0"/>
              </a:defRPr>
            </a:lvl3pPr>
            <a:lvl4pPr marL="1600200" indent="-228600">
              <a:tabLst>
                <a:tab pos="762000" algn="l"/>
                <a:tab pos="1147763" algn="l"/>
              </a:tabLst>
              <a:defRPr sz="2400">
                <a:solidFill>
                  <a:schemeClr val="tx1"/>
                </a:solidFill>
                <a:latin typeface="Times" charset="0"/>
              </a:defRPr>
            </a:lvl4pPr>
            <a:lvl5pPr marL="2057400" indent="-228600">
              <a:tabLst>
                <a:tab pos="762000" algn="l"/>
                <a:tab pos="1147763" algn="l"/>
              </a:tabLst>
              <a:defRPr sz="2400">
                <a:solidFill>
                  <a:schemeClr val="tx1"/>
                </a:solidFill>
                <a:latin typeface="Times" charset="0"/>
              </a:defRPr>
            </a:lvl5pPr>
            <a:lvl6pPr marL="2514600" indent="-228600" algn="r" eaLnBrk="0" fontAlgn="base" hangingPunct="0">
              <a:spcBef>
                <a:spcPct val="0"/>
              </a:spcBef>
              <a:spcAft>
                <a:spcPct val="0"/>
              </a:spcAft>
              <a:tabLst>
                <a:tab pos="762000" algn="l"/>
                <a:tab pos="1147763" algn="l"/>
              </a:tabLst>
              <a:defRPr sz="2400">
                <a:solidFill>
                  <a:schemeClr val="tx1"/>
                </a:solidFill>
                <a:latin typeface="Times" charset="0"/>
              </a:defRPr>
            </a:lvl6pPr>
            <a:lvl7pPr marL="2971800" indent="-228600" algn="r" eaLnBrk="0" fontAlgn="base" hangingPunct="0">
              <a:spcBef>
                <a:spcPct val="0"/>
              </a:spcBef>
              <a:spcAft>
                <a:spcPct val="0"/>
              </a:spcAft>
              <a:tabLst>
                <a:tab pos="762000" algn="l"/>
                <a:tab pos="1147763" algn="l"/>
              </a:tabLst>
              <a:defRPr sz="2400">
                <a:solidFill>
                  <a:schemeClr val="tx1"/>
                </a:solidFill>
                <a:latin typeface="Times" charset="0"/>
              </a:defRPr>
            </a:lvl7pPr>
            <a:lvl8pPr marL="3429000" indent="-228600" algn="r" eaLnBrk="0" fontAlgn="base" hangingPunct="0">
              <a:spcBef>
                <a:spcPct val="0"/>
              </a:spcBef>
              <a:spcAft>
                <a:spcPct val="0"/>
              </a:spcAft>
              <a:tabLst>
                <a:tab pos="762000" algn="l"/>
                <a:tab pos="1147763" algn="l"/>
              </a:tabLst>
              <a:defRPr sz="2400">
                <a:solidFill>
                  <a:schemeClr val="tx1"/>
                </a:solidFill>
                <a:latin typeface="Times" charset="0"/>
              </a:defRPr>
            </a:lvl8pPr>
            <a:lvl9pPr marL="3886200" indent="-228600" algn="r" eaLnBrk="0" fontAlgn="base" hangingPunct="0">
              <a:spcBef>
                <a:spcPct val="0"/>
              </a:spcBef>
              <a:spcAft>
                <a:spcPct val="0"/>
              </a:spcAft>
              <a:tabLst>
                <a:tab pos="762000" algn="l"/>
                <a:tab pos="1147763" algn="l"/>
              </a:tabLst>
              <a:defRPr sz="2400">
                <a:solidFill>
                  <a:schemeClr val="tx1"/>
                </a:solidFill>
                <a:latin typeface="Times" charset="0"/>
              </a:defRPr>
            </a:lvl9pPr>
          </a:lstStyle>
          <a:p>
            <a:pPr algn="just"/>
            <a:r>
              <a:rPr lang="es-CL" dirty="0" smtClean="0">
                <a:latin typeface="Arial" pitchFamily="34" charset="0"/>
                <a:cs typeface="Arial" pitchFamily="34" charset="0"/>
              </a:rPr>
              <a:t>AL PERMANECER DE PIE MUCHO RATO PRESENTAN FATIGA ,CON SINTOMAS COMO PALIDEZ,SUDORACION (SIMILAR A HIPOGLICEMIA)</a:t>
            </a:r>
          </a:p>
          <a:p>
            <a:pPr marL="0" indent="0" algn="just">
              <a:buNone/>
            </a:pPr>
            <a:endParaRPr lang="es-CL" dirty="0" smtClean="0">
              <a:latin typeface="Arial" pitchFamily="34" charset="0"/>
              <a:cs typeface="Arial" pitchFamily="34" charset="0"/>
            </a:endParaRPr>
          </a:p>
          <a:p>
            <a:pPr algn="just"/>
            <a:r>
              <a:rPr lang="es-CL" dirty="0" smtClean="0">
                <a:latin typeface="Arial" pitchFamily="34" charset="0"/>
                <a:cs typeface="Arial" pitchFamily="34" charset="0"/>
              </a:rPr>
              <a:t>SON PERSONAS FRIOLENTAS PERO A SU VEZ NO TOLERAN CALOR EXCESIVO.</a:t>
            </a:r>
            <a:r>
              <a:rPr lang="es-CL" sz="1600" dirty="0"/>
              <a:t/>
            </a:r>
            <a:br>
              <a:rPr lang="es-CL" sz="1600" dirty="0"/>
            </a:br>
            <a:r>
              <a:rPr lang="es-ES_tradnl" sz="1600" dirty="0">
                <a:solidFill>
                  <a:srgbClr val="007775"/>
                </a:solidFill>
                <a:latin typeface="Arial" charset="0"/>
              </a:rPr>
              <a:t>	</a:t>
            </a:r>
          </a:p>
        </p:txBody>
      </p:sp>
      <p:pic>
        <p:nvPicPr>
          <p:cNvPr id="6150" name="Picture 6" descr="Resultado de imagen para persona con frio animada"/>
          <p:cNvPicPr>
            <a:picLocks noChangeAspect="1" noChangeArrowheads="1"/>
          </p:cNvPicPr>
          <p:nvPr/>
        </p:nvPicPr>
        <p:blipFill>
          <a:blip r:embed="rId4">
            <a:extLst>
              <a:ext uri="{BEBA8EAE-BF5A-486C-A8C5-ECC9F3942E4B}">
                <a14:imgProps xmlns:a14="http://schemas.microsoft.com/office/drawing/2010/main">
                  <a14:imgLayer r:embed="rId5">
                    <a14:imgEffect>
                      <a14:colorTemperature colorTemp="11200"/>
                    </a14:imgEffect>
                  </a14:imgLayer>
                </a14:imgProps>
              </a:ext>
              <a:ext uri="{28A0092B-C50C-407E-A947-70E740481C1C}">
                <a14:useLocalDpi xmlns:a14="http://schemas.microsoft.com/office/drawing/2010/main" val="0"/>
              </a:ext>
            </a:extLst>
          </a:blip>
          <a:srcRect/>
          <a:stretch>
            <a:fillRect/>
          </a:stretch>
        </p:blipFill>
        <p:spPr bwMode="auto">
          <a:xfrm>
            <a:off x="2946400" y="4875212"/>
            <a:ext cx="3632199" cy="1619251"/>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cSld>
  <p:clrMapOvr>
    <a:masterClrMapping/>
  </p:clrMapOvr>
  <p:transition>
    <p:cut/>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42" descr="Diapos JCI 2b"/>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750" y="-1"/>
            <a:ext cx="9144000"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1" name="Rectangle 23"/>
          <p:cNvSpPr>
            <a:spLocks noChangeArrowheads="1"/>
          </p:cNvSpPr>
          <p:nvPr/>
        </p:nvSpPr>
        <p:spPr bwMode="auto">
          <a:xfrm>
            <a:off x="2028825" y="57060"/>
            <a:ext cx="5540375"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es-CL" sz="3200" b="1" dirty="0" smtClean="0">
                <a:solidFill>
                  <a:schemeClr val="bg1"/>
                </a:solidFill>
                <a:latin typeface="Arial" pitchFamily="34" charset="0"/>
                <a:cs typeface="Arial" pitchFamily="34" charset="0"/>
              </a:rPr>
              <a:t>DIAGNÓSTICO</a:t>
            </a:r>
          </a:p>
          <a:p>
            <a:pPr algn="l"/>
            <a:endParaRPr lang="es-ES_tradnl" dirty="0">
              <a:solidFill>
                <a:schemeClr val="bg1"/>
              </a:solidFill>
              <a:latin typeface="Interstate-BlackCondensed" charset="0"/>
            </a:endParaRPr>
          </a:p>
        </p:txBody>
      </p:sp>
      <p:sp>
        <p:nvSpPr>
          <p:cNvPr id="7172" name="Text Box 9"/>
          <p:cNvSpPr txBox="1">
            <a:spLocks noChangeArrowheads="1"/>
          </p:cNvSpPr>
          <p:nvPr/>
        </p:nvSpPr>
        <p:spPr bwMode="auto">
          <a:xfrm>
            <a:off x="673101" y="1878013"/>
            <a:ext cx="7747000" cy="255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762000" algn="l"/>
                <a:tab pos="1147763" algn="l"/>
              </a:tabLst>
              <a:defRPr sz="2400">
                <a:solidFill>
                  <a:schemeClr val="tx1"/>
                </a:solidFill>
                <a:latin typeface="Times" charset="0"/>
              </a:defRPr>
            </a:lvl1pPr>
            <a:lvl2pPr marL="742950" indent="-285750">
              <a:tabLst>
                <a:tab pos="762000" algn="l"/>
                <a:tab pos="1147763" algn="l"/>
              </a:tabLst>
              <a:defRPr sz="2400">
                <a:solidFill>
                  <a:schemeClr val="tx1"/>
                </a:solidFill>
                <a:latin typeface="Times" charset="0"/>
              </a:defRPr>
            </a:lvl2pPr>
            <a:lvl3pPr marL="1143000" indent="-228600">
              <a:tabLst>
                <a:tab pos="762000" algn="l"/>
                <a:tab pos="1147763" algn="l"/>
              </a:tabLst>
              <a:defRPr sz="2400">
                <a:solidFill>
                  <a:schemeClr val="tx1"/>
                </a:solidFill>
                <a:latin typeface="Times" charset="0"/>
              </a:defRPr>
            </a:lvl3pPr>
            <a:lvl4pPr marL="1600200" indent="-228600">
              <a:tabLst>
                <a:tab pos="762000" algn="l"/>
                <a:tab pos="1147763" algn="l"/>
              </a:tabLst>
              <a:defRPr sz="2400">
                <a:solidFill>
                  <a:schemeClr val="tx1"/>
                </a:solidFill>
                <a:latin typeface="Times" charset="0"/>
              </a:defRPr>
            </a:lvl4pPr>
            <a:lvl5pPr marL="2057400" indent="-228600">
              <a:tabLst>
                <a:tab pos="762000" algn="l"/>
                <a:tab pos="1147763" algn="l"/>
              </a:tabLst>
              <a:defRPr sz="2400">
                <a:solidFill>
                  <a:schemeClr val="tx1"/>
                </a:solidFill>
                <a:latin typeface="Times" charset="0"/>
              </a:defRPr>
            </a:lvl5pPr>
            <a:lvl6pPr marL="2514600" indent="-228600" algn="r" eaLnBrk="0" fontAlgn="base" hangingPunct="0">
              <a:spcBef>
                <a:spcPct val="0"/>
              </a:spcBef>
              <a:spcAft>
                <a:spcPct val="0"/>
              </a:spcAft>
              <a:tabLst>
                <a:tab pos="762000" algn="l"/>
                <a:tab pos="1147763" algn="l"/>
              </a:tabLst>
              <a:defRPr sz="2400">
                <a:solidFill>
                  <a:schemeClr val="tx1"/>
                </a:solidFill>
                <a:latin typeface="Times" charset="0"/>
              </a:defRPr>
            </a:lvl6pPr>
            <a:lvl7pPr marL="2971800" indent="-228600" algn="r" eaLnBrk="0" fontAlgn="base" hangingPunct="0">
              <a:spcBef>
                <a:spcPct val="0"/>
              </a:spcBef>
              <a:spcAft>
                <a:spcPct val="0"/>
              </a:spcAft>
              <a:tabLst>
                <a:tab pos="762000" algn="l"/>
                <a:tab pos="1147763" algn="l"/>
              </a:tabLst>
              <a:defRPr sz="2400">
                <a:solidFill>
                  <a:schemeClr val="tx1"/>
                </a:solidFill>
                <a:latin typeface="Times" charset="0"/>
              </a:defRPr>
            </a:lvl7pPr>
            <a:lvl8pPr marL="3429000" indent="-228600" algn="r" eaLnBrk="0" fontAlgn="base" hangingPunct="0">
              <a:spcBef>
                <a:spcPct val="0"/>
              </a:spcBef>
              <a:spcAft>
                <a:spcPct val="0"/>
              </a:spcAft>
              <a:tabLst>
                <a:tab pos="762000" algn="l"/>
                <a:tab pos="1147763" algn="l"/>
              </a:tabLst>
              <a:defRPr sz="2400">
                <a:solidFill>
                  <a:schemeClr val="tx1"/>
                </a:solidFill>
                <a:latin typeface="Times" charset="0"/>
              </a:defRPr>
            </a:lvl8pPr>
            <a:lvl9pPr marL="3886200" indent="-228600" algn="r" eaLnBrk="0" fontAlgn="base" hangingPunct="0">
              <a:spcBef>
                <a:spcPct val="0"/>
              </a:spcBef>
              <a:spcAft>
                <a:spcPct val="0"/>
              </a:spcAft>
              <a:tabLst>
                <a:tab pos="762000" algn="l"/>
                <a:tab pos="1147763" algn="l"/>
              </a:tabLst>
              <a:defRPr sz="2400">
                <a:solidFill>
                  <a:schemeClr val="tx1"/>
                </a:solidFill>
                <a:latin typeface="Times" charset="0"/>
              </a:defRPr>
            </a:lvl9pPr>
          </a:lstStyle>
          <a:p>
            <a:pPr algn="just"/>
            <a:r>
              <a:rPr lang="es-CL" dirty="0" smtClean="0">
                <a:latin typeface="Arial" pitchFamily="34" charset="0"/>
                <a:cs typeface="Arial" pitchFamily="34" charset="0"/>
              </a:rPr>
              <a:t>El </a:t>
            </a:r>
            <a:r>
              <a:rPr lang="es-CL" dirty="0">
                <a:latin typeface="Arial" pitchFamily="34" charset="0"/>
                <a:cs typeface="Arial" pitchFamily="34" charset="0"/>
              </a:rPr>
              <a:t>cardiólogo pediatra evaluará los síntomas y normará la conducta a seguir. Estudios a considerar: electrocardiograma, radiografía de tórax, ecocardiograma. Es de utilidad la realización de “</a:t>
            </a:r>
            <a:r>
              <a:rPr lang="es-CL" dirty="0" err="1">
                <a:latin typeface="Arial" pitchFamily="34" charset="0"/>
                <a:cs typeface="Arial" pitchFamily="34" charset="0"/>
              </a:rPr>
              <a:t>Tilt</a:t>
            </a:r>
            <a:r>
              <a:rPr lang="es-CL" dirty="0">
                <a:latin typeface="Arial" pitchFamily="34" charset="0"/>
                <a:cs typeface="Arial" pitchFamily="34" charset="0"/>
              </a:rPr>
              <a:t> Test” (prueba de inclinación). Si los síntomas son claros, puede obviarse</a:t>
            </a:r>
            <a:r>
              <a:rPr lang="es-CL" sz="1600" dirty="0"/>
              <a:t>. </a:t>
            </a:r>
          </a:p>
          <a:p>
            <a:pPr algn="l"/>
            <a:r>
              <a:rPr lang="es-ES_tradnl" sz="1600" dirty="0">
                <a:solidFill>
                  <a:srgbClr val="007775"/>
                </a:solidFill>
                <a:latin typeface="Arial" charset="0"/>
              </a:rPr>
              <a:t>	</a:t>
            </a:r>
          </a:p>
        </p:txBody>
      </p:sp>
      <p:pic>
        <p:nvPicPr>
          <p:cNvPr id="7174" name="Picture 6" descr="Resultado de imagen para tilt test cardiologia"/>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39900" y="4432558"/>
            <a:ext cx="5727700" cy="2124075"/>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cSld>
  <p:clrMapOvr>
    <a:masterClrMapping/>
  </p:clrMapOvr>
  <p:transition>
    <p:cut/>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42" descr="Diapos JCI 2b"/>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0" name="Text Box 9"/>
          <p:cNvSpPr txBox="1">
            <a:spLocks noChangeArrowheads="1"/>
          </p:cNvSpPr>
          <p:nvPr/>
        </p:nvSpPr>
        <p:spPr bwMode="auto">
          <a:xfrm>
            <a:off x="1300163" y="1878013"/>
            <a:ext cx="648493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tabLst>
                <a:tab pos="762000" algn="l"/>
                <a:tab pos="1147763" algn="l"/>
              </a:tabLst>
              <a:defRPr sz="2400">
                <a:solidFill>
                  <a:schemeClr val="tx1"/>
                </a:solidFill>
                <a:latin typeface="Times" charset="0"/>
              </a:defRPr>
            </a:lvl1pPr>
            <a:lvl2pPr marL="742950" indent="-285750">
              <a:tabLst>
                <a:tab pos="762000" algn="l"/>
                <a:tab pos="1147763" algn="l"/>
              </a:tabLst>
              <a:defRPr sz="2400">
                <a:solidFill>
                  <a:schemeClr val="tx1"/>
                </a:solidFill>
                <a:latin typeface="Times" charset="0"/>
              </a:defRPr>
            </a:lvl2pPr>
            <a:lvl3pPr marL="1143000" indent="-228600">
              <a:tabLst>
                <a:tab pos="762000" algn="l"/>
                <a:tab pos="1147763" algn="l"/>
              </a:tabLst>
              <a:defRPr sz="2400">
                <a:solidFill>
                  <a:schemeClr val="tx1"/>
                </a:solidFill>
                <a:latin typeface="Times" charset="0"/>
              </a:defRPr>
            </a:lvl3pPr>
            <a:lvl4pPr marL="1600200" indent="-228600">
              <a:tabLst>
                <a:tab pos="762000" algn="l"/>
                <a:tab pos="1147763" algn="l"/>
              </a:tabLst>
              <a:defRPr sz="2400">
                <a:solidFill>
                  <a:schemeClr val="tx1"/>
                </a:solidFill>
                <a:latin typeface="Times" charset="0"/>
              </a:defRPr>
            </a:lvl4pPr>
            <a:lvl5pPr marL="2057400" indent="-228600">
              <a:tabLst>
                <a:tab pos="762000" algn="l"/>
                <a:tab pos="1147763" algn="l"/>
              </a:tabLst>
              <a:defRPr sz="2400">
                <a:solidFill>
                  <a:schemeClr val="tx1"/>
                </a:solidFill>
                <a:latin typeface="Times" charset="0"/>
              </a:defRPr>
            </a:lvl5pPr>
            <a:lvl6pPr marL="2514600" indent="-228600" algn="r" eaLnBrk="0" fontAlgn="base" hangingPunct="0">
              <a:spcBef>
                <a:spcPct val="0"/>
              </a:spcBef>
              <a:spcAft>
                <a:spcPct val="0"/>
              </a:spcAft>
              <a:tabLst>
                <a:tab pos="762000" algn="l"/>
                <a:tab pos="1147763" algn="l"/>
              </a:tabLst>
              <a:defRPr sz="2400">
                <a:solidFill>
                  <a:schemeClr val="tx1"/>
                </a:solidFill>
                <a:latin typeface="Times" charset="0"/>
              </a:defRPr>
            </a:lvl6pPr>
            <a:lvl7pPr marL="2971800" indent="-228600" algn="r" eaLnBrk="0" fontAlgn="base" hangingPunct="0">
              <a:spcBef>
                <a:spcPct val="0"/>
              </a:spcBef>
              <a:spcAft>
                <a:spcPct val="0"/>
              </a:spcAft>
              <a:tabLst>
                <a:tab pos="762000" algn="l"/>
                <a:tab pos="1147763" algn="l"/>
              </a:tabLst>
              <a:defRPr sz="2400">
                <a:solidFill>
                  <a:schemeClr val="tx1"/>
                </a:solidFill>
                <a:latin typeface="Times" charset="0"/>
              </a:defRPr>
            </a:lvl7pPr>
            <a:lvl8pPr marL="3429000" indent="-228600" algn="r" eaLnBrk="0" fontAlgn="base" hangingPunct="0">
              <a:spcBef>
                <a:spcPct val="0"/>
              </a:spcBef>
              <a:spcAft>
                <a:spcPct val="0"/>
              </a:spcAft>
              <a:tabLst>
                <a:tab pos="762000" algn="l"/>
                <a:tab pos="1147763" algn="l"/>
              </a:tabLst>
              <a:defRPr sz="2400">
                <a:solidFill>
                  <a:schemeClr val="tx1"/>
                </a:solidFill>
                <a:latin typeface="Times" charset="0"/>
              </a:defRPr>
            </a:lvl8pPr>
            <a:lvl9pPr marL="3886200" indent="-228600" algn="r" eaLnBrk="0" fontAlgn="base" hangingPunct="0">
              <a:spcBef>
                <a:spcPct val="0"/>
              </a:spcBef>
              <a:spcAft>
                <a:spcPct val="0"/>
              </a:spcAft>
              <a:tabLst>
                <a:tab pos="762000" algn="l"/>
                <a:tab pos="1147763" algn="l"/>
              </a:tabLst>
              <a:defRPr sz="2400">
                <a:solidFill>
                  <a:schemeClr val="tx1"/>
                </a:solidFill>
                <a:latin typeface="Times" charset="0"/>
              </a:defRPr>
            </a:lvl9pPr>
          </a:lstStyle>
          <a:p>
            <a:pPr algn="l"/>
            <a:r>
              <a:rPr lang="es-ES_tradnl" sz="1600" dirty="0">
                <a:solidFill>
                  <a:srgbClr val="007775"/>
                </a:solidFill>
                <a:latin typeface="Arial" charset="0"/>
              </a:rPr>
              <a:t>	</a:t>
            </a:r>
          </a:p>
        </p:txBody>
      </p:sp>
      <p:sp>
        <p:nvSpPr>
          <p:cNvPr id="2" name="1 Título"/>
          <p:cNvSpPr>
            <a:spLocks noGrp="1"/>
          </p:cNvSpPr>
          <p:nvPr>
            <p:ph type="title"/>
          </p:nvPr>
        </p:nvSpPr>
        <p:spPr>
          <a:xfrm>
            <a:off x="656431" y="101600"/>
            <a:ext cx="7772400" cy="927100"/>
          </a:xfrm>
        </p:spPr>
        <p:txBody>
          <a:bodyPr/>
          <a:lstStyle/>
          <a:p>
            <a:r>
              <a:rPr lang="es-CL" b="1" dirty="0" smtClean="0"/>
              <a:t/>
            </a:r>
            <a:br>
              <a:rPr lang="es-CL" b="1" dirty="0" smtClean="0"/>
            </a:br>
            <a:r>
              <a:rPr lang="es-CL" b="1" dirty="0" smtClean="0">
                <a:solidFill>
                  <a:schemeClr val="bg1"/>
                </a:solidFill>
                <a:latin typeface="Arial" pitchFamily="34" charset="0"/>
                <a:cs typeface="Arial" pitchFamily="34" charset="0"/>
              </a:rPr>
              <a:t>Tratamiento</a:t>
            </a:r>
            <a:r>
              <a:rPr lang="es-CL" dirty="0" smtClean="0"/>
              <a:t/>
            </a:r>
            <a:br>
              <a:rPr lang="es-CL" dirty="0" smtClean="0"/>
            </a:br>
            <a:endParaRPr lang="es-CL" dirty="0"/>
          </a:p>
        </p:txBody>
      </p:sp>
      <p:sp>
        <p:nvSpPr>
          <p:cNvPr id="3" name="2 Marcador de contenido"/>
          <p:cNvSpPr>
            <a:spLocks noGrp="1"/>
          </p:cNvSpPr>
          <p:nvPr>
            <p:ph idx="1"/>
          </p:nvPr>
        </p:nvSpPr>
        <p:spPr/>
        <p:txBody>
          <a:bodyPr/>
          <a:lstStyle/>
          <a:p>
            <a:pPr algn="just"/>
            <a:r>
              <a:rPr lang="es-CL" dirty="0" smtClean="0"/>
              <a:t>No existe un tratamiento específico, pero hay muchas cosas que se pueden hacer para prevenir o aliviar el problema. Con el paso del tiempo este problema tiende a mejorar. Algunos pacientes pueden requerir de medicamentos cardiológicos</a:t>
            </a:r>
          </a:p>
          <a:p>
            <a:endParaRPr lang="es-CL" dirty="0"/>
          </a:p>
        </p:txBody>
      </p:sp>
    </p:spTree>
  </p:cSld>
  <p:clrMapOvr>
    <a:masterClrMapping/>
  </p:clrMapOvr>
  <p:transition>
    <p:cut/>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42" descr="Diapos JCI 2b"/>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95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1 Título"/>
          <p:cNvSpPr>
            <a:spLocks noGrp="1"/>
          </p:cNvSpPr>
          <p:nvPr>
            <p:ph type="title"/>
          </p:nvPr>
        </p:nvSpPr>
        <p:spPr>
          <a:xfrm>
            <a:off x="901700" y="127000"/>
            <a:ext cx="7772400" cy="1143000"/>
          </a:xfrm>
        </p:spPr>
        <p:txBody>
          <a:bodyPr/>
          <a:lstStyle/>
          <a:p>
            <a:r>
              <a:rPr lang="es-CL" dirty="0" smtClean="0">
                <a:solidFill>
                  <a:schemeClr val="bg1"/>
                </a:solidFill>
              </a:rPr>
              <a:t>EN EL COLEGIO</a:t>
            </a:r>
            <a:endParaRPr lang="es-CL" dirty="0">
              <a:solidFill>
                <a:schemeClr val="bg1"/>
              </a:solidFill>
            </a:endParaRPr>
          </a:p>
        </p:txBody>
      </p:sp>
      <p:sp>
        <p:nvSpPr>
          <p:cNvPr id="3" name="2 Marcador de contenido"/>
          <p:cNvSpPr>
            <a:spLocks noGrp="1"/>
          </p:cNvSpPr>
          <p:nvPr>
            <p:ph idx="1"/>
          </p:nvPr>
        </p:nvSpPr>
        <p:spPr>
          <a:xfrm>
            <a:off x="685800" y="1981199"/>
            <a:ext cx="7772400" cy="4875213"/>
          </a:xfrm>
        </p:spPr>
        <p:txBody>
          <a:bodyPr/>
          <a:lstStyle/>
          <a:p>
            <a:r>
              <a:rPr lang="es-CL" sz="2400" dirty="0" smtClean="0">
                <a:latin typeface="Arial" pitchFamily="34" charset="0"/>
                <a:cs typeface="Arial" pitchFamily="34" charset="0"/>
              </a:rPr>
              <a:t>PREVENIR EL SINCOPE</a:t>
            </a:r>
          </a:p>
          <a:p>
            <a:pPr marL="0" indent="0">
              <a:buNone/>
            </a:pPr>
            <a:endParaRPr lang="es-CL" sz="2400" dirty="0" smtClean="0">
              <a:latin typeface="Arial" pitchFamily="34" charset="0"/>
              <a:cs typeface="Arial" pitchFamily="34" charset="0"/>
            </a:endParaRPr>
          </a:p>
          <a:p>
            <a:r>
              <a:rPr lang="es-CL" sz="2400" dirty="0" smtClean="0">
                <a:latin typeface="Arial" pitchFamily="34" charset="0"/>
                <a:cs typeface="Arial" pitchFamily="34" charset="0"/>
              </a:rPr>
              <a:t>SI SE PRODUCE ;ELEVAR LAS PIERNAS</a:t>
            </a:r>
          </a:p>
          <a:p>
            <a:pPr marL="0" indent="0">
              <a:buNone/>
            </a:pPr>
            <a:endParaRPr lang="es-CL" sz="2400" dirty="0" smtClean="0">
              <a:latin typeface="Arial" pitchFamily="34" charset="0"/>
              <a:cs typeface="Arial" pitchFamily="34" charset="0"/>
            </a:endParaRPr>
          </a:p>
          <a:p>
            <a:r>
              <a:rPr lang="es-CL" sz="2400" dirty="0" smtClean="0">
                <a:latin typeface="Arial" pitchFamily="34" charset="0"/>
                <a:cs typeface="Arial" pitchFamily="34" charset="0"/>
              </a:rPr>
              <a:t>EVITAR LA DESHIDRATACION</a:t>
            </a:r>
          </a:p>
          <a:p>
            <a:pPr marL="0" indent="0">
              <a:buNone/>
            </a:pPr>
            <a:endParaRPr lang="es-CL" sz="2400" dirty="0" smtClean="0">
              <a:latin typeface="Arial" pitchFamily="34" charset="0"/>
              <a:cs typeface="Arial" pitchFamily="34" charset="0"/>
            </a:endParaRPr>
          </a:p>
          <a:p>
            <a:endParaRPr lang="es-CL" sz="2400" dirty="0" smtClean="0">
              <a:latin typeface="Arial" pitchFamily="34" charset="0"/>
              <a:cs typeface="Arial" pitchFamily="34" charset="0"/>
            </a:endParaRPr>
          </a:p>
          <a:p>
            <a:endParaRPr lang="es-CL" sz="2400" dirty="0" smtClean="0">
              <a:latin typeface="Arial" pitchFamily="34" charset="0"/>
              <a:cs typeface="Arial" pitchFamily="34" charset="0"/>
            </a:endParaRPr>
          </a:p>
          <a:p>
            <a:endParaRPr lang="es-CL" sz="2400" dirty="0">
              <a:latin typeface="Arial" pitchFamily="34" charset="0"/>
              <a:cs typeface="Arial" pitchFamily="34" charset="0"/>
            </a:endParaRPr>
          </a:p>
        </p:txBody>
      </p:sp>
      <p:pic>
        <p:nvPicPr>
          <p:cNvPr id="8197"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93925" y="4402138"/>
            <a:ext cx="4400550" cy="2219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cut/>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42" descr="Diapos JCI 2b"/>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706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1 Título"/>
          <p:cNvSpPr>
            <a:spLocks noGrp="1"/>
          </p:cNvSpPr>
          <p:nvPr>
            <p:ph type="title"/>
          </p:nvPr>
        </p:nvSpPr>
        <p:spPr>
          <a:xfrm>
            <a:off x="901700" y="127000"/>
            <a:ext cx="7772400" cy="1143000"/>
          </a:xfrm>
        </p:spPr>
        <p:txBody>
          <a:bodyPr/>
          <a:lstStyle/>
          <a:p>
            <a:r>
              <a:rPr lang="es-CL" dirty="0" smtClean="0">
                <a:solidFill>
                  <a:schemeClr val="bg1"/>
                </a:solidFill>
              </a:rPr>
              <a:t>EN EL COLEGIO</a:t>
            </a:r>
            <a:endParaRPr lang="es-CL" dirty="0">
              <a:solidFill>
                <a:schemeClr val="bg1"/>
              </a:solidFill>
            </a:endParaRPr>
          </a:p>
        </p:txBody>
      </p:sp>
      <p:sp>
        <p:nvSpPr>
          <p:cNvPr id="3" name="2 Marcador de contenido"/>
          <p:cNvSpPr>
            <a:spLocks noGrp="1"/>
          </p:cNvSpPr>
          <p:nvPr>
            <p:ph idx="1"/>
          </p:nvPr>
        </p:nvSpPr>
        <p:spPr>
          <a:xfrm>
            <a:off x="685800" y="1270001"/>
            <a:ext cx="8077200" cy="5586412"/>
          </a:xfrm>
        </p:spPr>
        <p:txBody>
          <a:bodyPr/>
          <a:lstStyle/>
          <a:p>
            <a:pPr marL="0" indent="0">
              <a:buNone/>
            </a:pPr>
            <a:endParaRPr lang="es-CL" sz="2400" dirty="0" smtClean="0">
              <a:latin typeface="Arial" pitchFamily="34" charset="0"/>
              <a:cs typeface="Arial" pitchFamily="34" charset="0"/>
            </a:endParaRPr>
          </a:p>
          <a:p>
            <a:r>
              <a:rPr lang="es-CL" sz="2400" dirty="0" smtClean="0">
                <a:latin typeface="Arial" pitchFamily="34" charset="0"/>
                <a:cs typeface="Arial" pitchFamily="34" charset="0"/>
              </a:rPr>
              <a:t>EJERCICIO CONTROLADO Y MODERADO PERMANECER PROGRESIVAMENTE DE PIE ,FAVORECER LOS EJERCICIOS EN EL AGUA</a:t>
            </a:r>
          </a:p>
          <a:p>
            <a:pPr marL="0" indent="0">
              <a:buNone/>
            </a:pPr>
            <a:endParaRPr lang="es-CL" sz="2400" dirty="0" smtClean="0">
              <a:latin typeface="Arial" pitchFamily="34" charset="0"/>
              <a:cs typeface="Arial" pitchFamily="34" charset="0"/>
            </a:endParaRPr>
          </a:p>
          <a:p>
            <a:r>
              <a:rPr lang="es-CL" sz="2400" dirty="0" smtClean="0">
                <a:latin typeface="Arial" pitchFamily="34" charset="0"/>
                <a:cs typeface="Arial" pitchFamily="34" charset="0"/>
              </a:rPr>
              <a:t>INGERIR ALIMENTOS DE PEQUEÑAS CANTIDADES (UNAS 4 A 5 VECES AL DÍA)</a:t>
            </a:r>
          </a:p>
          <a:p>
            <a:endParaRPr lang="es-CL" sz="2400" dirty="0" smtClean="0">
              <a:latin typeface="Arial" pitchFamily="34" charset="0"/>
              <a:cs typeface="Arial" pitchFamily="34" charset="0"/>
            </a:endParaRPr>
          </a:p>
          <a:p>
            <a:endParaRPr lang="es-CL" sz="2400" dirty="0" smtClean="0">
              <a:latin typeface="Arial" pitchFamily="34" charset="0"/>
              <a:cs typeface="Arial" pitchFamily="34" charset="0"/>
            </a:endParaRPr>
          </a:p>
          <a:p>
            <a:endParaRPr lang="es-CL" sz="2400" dirty="0">
              <a:latin typeface="Arial" pitchFamily="34" charset="0"/>
              <a:cs typeface="Arial" pitchFamily="34" charset="0"/>
            </a:endParaRPr>
          </a:p>
        </p:txBody>
      </p:sp>
      <p:pic>
        <p:nvPicPr>
          <p:cNvPr id="94209" name="Picture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39825" y="4945063"/>
            <a:ext cx="3028950" cy="151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421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43475" y="4945063"/>
            <a:ext cx="3219450" cy="1419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124703"/>
      </p:ext>
    </p:extLst>
  </p:cSld>
  <p:clrMapOvr>
    <a:masterClrMapping/>
  </p:clrMapOvr>
  <p:transition>
    <p:cut/>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42" descr="Diapos JCI 2b"/>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4" name="Text Box 9"/>
          <p:cNvSpPr txBox="1">
            <a:spLocks noChangeArrowheads="1"/>
          </p:cNvSpPr>
          <p:nvPr/>
        </p:nvSpPr>
        <p:spPr bwMode="auto">
          <a:xfrm>
            <a:off x="1300163" y="1878013"/>
            <a:ext cx="648493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tabLst>
                <a:tab pos="762000" algn="l"/>
                <a:tab pos="1147763" algn="l"/>
              </a:tabLst>
              <a:defRPr sz="2400">
                <a:solidFill>
                  <a:schemeClr val="tx1"/>
                </a:solidFill>
                <a:latin typeface="Times" charset="0"/>
              </a:defRPr>
            </a:lvl1pPr>
            <a:lvl2pPr marL="742950" indent="-285750">
              <a:tabLst>
                <a:tab pos="762000" algn="l"/>
                <a:tab pos="1147763" algn="l"/>
              </a:tabLst>
              <a:defRPr sz="2400">
                <a:solidFill>
                  <a:schemeClr val="tx1"/>
                </a:solidFill>
                <a:latin typeface="Times" charset="0"/>
              </a:defRPr>
            </a:lvl2pPr>
            <a:lvl3pPr marL="1143000" indent="-228600">
              <a:tabLst>
                <a:tab pos="762000" algn="l"/>
                <a:tab pos="1147763" algn="l"/>
              </a:tabLst>
              <a:defRPr sz="2400">
                <a:solidFill>
                  <a:schemeClr val="tx1"/>
                </a:solidFill>
                <a:latin typeface="Times" charset="0"/>
              </a:defRPr>
            </a:lvl3pPr>
            <a:lvl4pPr marL="1600200" indent="-228600">
              <a:tabLst>
                <a:tab pos="762000" algn="l"/>
                <a:tab pos="1147763" algn="l"/>
              </a:tabLst>
              <a:defRPr sz="2400">
                <a:solidFill>
                  <a:schemeClr val="tx1"/>
                </a:solidFill>
                <a:latin typeface="Times" charset="0"/>
              </a:defRPr>
            </a:lvl4pPr>
            <a:lvl5pPr marL="2057400" indent="-228600">
              <a:tabLst>
                <a:tab pos="762000" algn="l"/>
                <a:tab pos="1147763" algn="l"/>
              </a:tabLst>
              <a:defRPr sz="2400">
                <a:solidFill>
                  <a:schemeClr val="tx1"/>
                </a:solidFill>
                <a:latin typeface="Times" charset="0"/>
              </a:defRPr>
            </a:lvl5pPr>
            <a:lvl6pPr marL="2514600" indent="-228600" algn="r" eaLnBrk="0" fontAlgn="base" hangingPunct="0">
              <a:spcBef>
                <a:spcPct val="0"/>
              </a:spcBef>
              <a:spcAft>
                <a:spcPct val="0"/>
              </a:spcAft>
              <a:tabLst>
                <a:tab pos="762000" algn="l"/>
                <a:tab pos="1147763" algn="l"/>
              </a:tabLst>
              <a:defRPr sz="2400">
                <a:solidFill>
                  <a:schemeClr val="tx1"/>
                </a:solidFill>
                <a:latin typeface="Times" charset="0"/>
              </a:defRPr>
            </a:lvl6pPr>
            <a:lvl7pPr marL="2971800" indent="-228600" algn="r" eaLnBrk="0" fontAlgn="base" hangingPunct="0">
              <a:spcBef>
                <a:spcPct val="0"/>
              </a:spcBef>
              <a:spcAft>
                <a:spcPct val="0"/>
              </a:spcAft>
              <a:tabLst>
                <a:tab pos="762000" algn="l"/>
                <a:tab pos="1147763" algn="l"/>
              </a:tabLst>
              <a:defRPr sz="2400">
                <a:solidFill>
                  <a:schemeClr val="tx1"/>
                </a:solidFill>
                <a:latin typeface="Times" charset="0"/>
              </a:defRPr>
            </a:lvl7pPr>
            <a:lvl8pPr marL="3429000" indent="-228600" algn="r" eaLnBrk="0" fontAlgn="base" hangingPunct="0">
              <a:spcBef>
                <a:spcPct val="0"/>
              </a:spcBef>
              <a:spcAft>
                <a:spcPct val="0"/>
              </a:spcAft>
              <a:tabLst>
                <a:tab pos="762000" algn="l"/>
                <a:tab pos="1147763" algn="l"/>
              </a:tabLst>
              <a:defRPr sz="2400">
                <a:solidFill>
                  <a:schemeClr val="tx1"/>
                </a:solidFill>
                <a:latin typeface="Times" charset="0"/>
              </a:defRPr>
            </a:lvl8pPr>
            <a:lvl9pPr marL="3886200" indent="-228600" algn="r" eaLnBrk="0" fontAlgn="base" hangingPunct="0">
              <a:spcBef>
                <a:spcPct val="0"/>
              </a:spcBef>
              <a:spcAft>
                <a:spcPct val="0"/>
              </a:spcAft>
              <a:tabLst>
                <a:tab pos="762000" algn="l"/>
                <a:tab pos="1147763" algn="l"/>
              </a:tabLst>
              <a:defRPr sz="2400">
                <a:solidFill>
                  <a:schemeClr val="tx1"/>
                </a:solidFill>
                <a:latin typeface="Times" charset="0"/>
              </a:defRPr>
            </a:lvl9pPr>
          </a:lstStyle>
          <a:p>
            <a:r>
              <a:rPr lang="es-CL" sz="1600" dirty="0"/>
              <a:t/>
            </a:r>
            <a:br>
              <a:rPr lang="es-CL" sz="1600" dirty="0"/>
            </a:br>
            <a:r>
              <a:rPr lang="es-ES_tradnl" sz="1600" dirty="0">
                <a:solidFill>
                  <a:srgbClr val="007775"/>
                </a:solidFill>
                <a:latin typeface="Arial" charset="0"/>
              </a:rPr>
              <a:t>	</a:t>
            </a:r>
          </a:p>
        </p:txBody>
      </p:sp>
      <p:sp>
        <p:nvSpPr>
          <p:cNvPr id="2" name="1 Título"/>
          <p:cNvSpPr>
            <a:spLocks noGrp="1"/>
          </p:cNvSpPr>
          <p:nvPr>
            <p:ph type="title"/>
          </p:nvPr>
        </p:nvSpPr>
        <p:spPr>
          <a:xfrm>
            <a:off x="812800" y="0"/>
            <a:ext cx="7772400" cy="1143000"/>
          </a:xfrm>
        </p:spPr>
        <p:txBody>
          <a:bodyPr/>
          <a:lstStyle/>
          <a:p>
            <a:r>
              <a:rPr lang="es-CL" dirty="0" smtClean="0">
                <a:solidFill>
                  <a:schemeClr val="bg1"/>
                </a:solidFill>
              </a:rPr>
              <a:t>EN EL COLEGIO</a:t>
            </a:r>
            <a:endParaRPr lang="es-CL" dirty="0"/>
          </a:p>
        </p:txBody>
      </p:sp>
      <p:sp>
        <p:nvSpPr>
          <p:cNvPr id="3" name="2 Marcador de contenido"/>
          <p:cNvSpPr>
            <a:spLocks noGrp="1"/>
          </p:cNvSpPr>
          <p:nvPr>
            <p:ph idx="1"/>
          </p:nvPr>
        </p:nvSpPr>
        <p:spPr>
          <a:xfrm>
            <a:off x="228600" y="1244599"/>
            <a:ext cx="8763000" cy="5611813"/>
          </a:xfrm>
        </p:spPr>
        <p:txBody>
          <a:bodyPr/>
          <a:lstStyle/>
          <a:p>
            <a:pPr algn="just"/>
            <a:r>
              <a:rPr lang="es-CL" sz="2800" dirty="0" smtClean="0">
                <a:latin typeface="Arial" pitchFamily="34" charset="0"/>
                <a:cs typeface="Arial" pitchFamily="34" charset="0"/>
              </a:rPr>
              <a:t>Evitar permanecer de pie de forma prolongada y si no se puede evitar, hacer pequeños movimientos como ponerse de puntillas o cruzar las piernas. Lo mismo es aplicable para viajes de larga duración (sentados).</a:t>
            </a:r>
          </a:p>
          <a:p>
            <a:pPr marL="0" indent="0" algn="just">
              <a:buNone/>
            </a:pPr>
            <a:endParaRPr lang="es-CL" sz="2800" dirty="0" smtClean="0">
              <a:latin typeface="Arial" pitchFamily="34" charset="0"/>
              <a:cs typeface="Arial" pitchFamily="34" charset="0"/>
            </a:endParaRPr>
          </a:p>
          <a:p>
            <a:pPr algn="just"/>
            <a:r>
              <a:rPr lang="es-CL" sz="2800" dirty="0" smtClean="0">
                <a:latin typeface="Arial" pitchFamily="34" charset="0"/>
                <a:cs typeface="Arial" pitchFamily="34" charset="0"/>
              </a:rPr>
              <a:t>Usar medias de compresión</a:t>
            </a:r>
            <a:endParaRPr lang="es-CL" sz="2800" dirty="0">
              <a:latin typeface="Arial" pitchFamily="34" charset="0"/>
              <a:cs typeface="Arial" pitchFamily="34" charset="0"/>
            </a:endParaRPr>
          </a:p>
        </p:txBody>
      </p:sp>
      <p:pic>
        <p:nvPicPr>
          <p:cNvPr id="10246" name="Picture 6" descr="Resultado de imagen para acto en el colegio "/>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95612" y="4656137"/>
            <a:ext cx="2619375" cy="1743076"/>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cSld>
  <p:clrMapOvr>
    <a:masterClrMapping/>
  </p:clrMapOvr>
  <p:transition>
    <p:cut/>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42" descr="Diapos JCI 2b"/>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4" name="Text Box 9"/>
          <p:cNvSpPr txBox="1">
            <a:spLocks noChangeArrowheads="1"/>
          </p:cNvSpPr>
          <p:nvPr/>
        </p:nvSpPr>
        <p:spPr bwMode="auto">
          <a:xfrm>
            <a:off x="1300163" y="1878013"/>
            <a:ext cx="648493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tabLst>
                <a:tab pos="762000" algn="l"/>
                <a:tab pos="1147763" algn="l"/>
              </a:tabLst>
              <a:defRPr sz="2400">
                <a:solidFill>
                  <a:schemeClr val="tx1"/>
                </a:solidFill>
                <a:latin typeface="Times" charset="0"/>
              </a:defRPr>
            </a:lvl1pPr>
            <a:lvl2pPr marL="742950" indent="-285750">
              <a:tabLst>
                <a:tab pos="762000" algn="l"/>
                <a:tab pos="1147763" algn="l"/>
              </a:tabLst>
              <a:defRPr sz="2400">
                <a:solidFill>
                  <a:schemeClr val="tx1"/>
                </a:solidFill>
                <a:latin typeface="Times" charset="0"/>
              </a:defRPr>
            </a:lvl2pPr>
            <a:lvl3pPr marL="1143000" indent="-228600">
              <a:tabLst>
                <a:tab pos="762000" algn="l"/>
                <a:tab pos="1147763" algn="l"/>
              </a:tabLst>
              <a:defRPr sz="2400">
                <a:solidFill>
                  <a:schemeClr val="tx1"/>
                </a:solidFill>
                <a:latin typeface="Times" charset="0"/>
              </a:defRPr>
            </a:lvl3pPr>
            <a:lvl4pPr marL="1600200" indent="-228600">
              <a:tabLst>
                <a:tab pos="762000" algn="l"/>
                <a:tab pos="1147763" algn="l"/>
              </a:tabLst>
              <a:defRPr sz="2400">
                <a:solidFill>
                  <a:schemeClr val="tx1"/>
                </a:solidFill>
                <a:latin typeface="Times" charset="0"/>
              </a:defRPr>
            </a:lvl4pPr>
            <a:lvl5pPr marL="2057400" indent="-228600">
              <a:tabLst>
                <a:tab pos="762000" algn="l"/>
                <a:tab pos="1147763" algn="l"/>
              </a:tabLst>
              <a:defRPr sz="2400">
                <a:solidFill>
                  <a:schemeClr val="tx1"/>
                </a:solidFill>
                <a:latin typeface="Times" charset="0"/>
              </a:defRPr>
            </a:lvl5pPr>
            <a:lvl6pPr marL="2514600" indent="-228600" algn="r" eaLnBrk="0" fontAlgn="base" hangingPunct="0">
              <a:spcBef>
                <a:spcPct val="0"/>
              </a:spcBef>
              <a:spcAft>
                <a:spcPct val="0"/>
              </a:spcAft>
              <a:tabLst>
                <a:tab pos="762000" algn="l"/>
                <a:tab pos="1147763" algn="l"/>
              </a:tabLst>
              <a:defRPr sz="2400">
                <a:solidFill>
                  <a:schemeClr val="tx1"/>
                </a:solidFill>
                <a:latin typeface="Times" charset="0"/>
              </a:defRPr>
            </a:lvl6pPr>
            <a:lvl7pPr marL="2971800" indent="-228600" algn="r" eaLnBrk="0" fontAlgn="base" hangingPunct="0">
              <a:spcBef>
                <a:spcPct val="0"/>
              </a:spcBef>
              <a:spcAft>
                <a:spcPct val="0"/>
              </a:spcAft>
              <a:tabLst>
                <a:tab pos="762000" algn="l"/>
                <a:tab pos="1147763" algn="l"/>
              </a:tabLst>
              <a:defRPr sz="2400">
                <a:solidFill>
                  <a:schemeClr val="tx1"/>
                </a:solidFill>
                <a:latin typeface="Times" charset="0"/>
              </a:defRPr>
            </a:lvl7pPr>
            <a:lvl8pPr marL="3429000" indent="-228600" algn="r" eaLnBrk="0" fontAlgn="base" hangingPunct="0">
              <a:spcBef>
                <a:spcPct val="0"/>
              </a:spcBef>
              <a:spcAft>
                <a:spcPct val="0"/>
              </a:spcAft>
              <a:tabLst>
                <a:tab pos="762000" algn="l"/>
                <a:tab pos="1147763" algn="l"/>
              </a:tabLst>
              <a:defRPr sz="2400">
                <a:solidFill>
                  <a:schemeClr val="tx1"/>
                </a:solidFill>
                <a:latin typeface="Times" charset="0"/>
              </a:defRPr>
            </a:lvl8pPr>
            <a:lvl9pPr marL="3886200" indent="-228600" algn="r" eaLnBrk="0" fontAlgn="base" hangingPunct="0">
              <a:spcBef>
                <a:spcPct val="0"/>
              </a:spcBef>
              <a:spcAft>
                <a:spcPct val="0"/>
              </a:spcAft>
              <a:tabLst>
                <a:tab pos="762000" algn="l"/>
                <a:tab pos="1147763" algn="l"/>
              </a:tabLst>
              <a:defRPr sz="2400">
                <a:solidFill>
                  <a:schemeClr val="tx1"/>
                </a:solidFill>
                <a:latin typeface="Times" charset="0"/>
              </a:defRPr>
            </a:lvl9pPr>
          </a:lstStyle>
          <a:p>
            <a:r>
              <a:rPr lang="es-CL" sz="1600" dirty="0"/>
              <a:t/>
            </a:r>
            <a:br>
              <a:rPr lang="es-CL" sz="1600" dirty="0"/>
            </a:br>
            <a:r>
              <a:rPr lang="es-ES_tradnl" sz="1600" dirty="0">
                <a:solidFill>
                  <a:srgbClr val="007775"/>
                </a:solidFill>
                <a:latin typeface="Arial" charset="0"/>
              </a:rPr>
              <a:t>	</a:t>
            </a:r>
          </a:p>
        </p:txBody>
      </p:sp>
      <p:sp>
        <p:nvSpPr>
          <p:cNvPr id="2" name="1 Título"/>
          <p:cNvSpPr>
            <a:spLocks noGrp="1"/>
          </p:cNvSpPr>
          <p:nvPr>
            <p:ph type="title"/>
          </p:nvPr>
        </p:nvSpPr>
        <p:spPr>
          <a:xfrm>
            <a:off x="571500" y="0"/>
            <a:ext cx="8013700" cy="1143000"/>
          </a:xfrm>
        </p:spPr>
        <p:txBody>
          <a:bodyPr/>
          <a:lstStyle/>
          <a:p>
            <a:r>
              <a:rPr lang="es-CL" dirty="0" smtClean="0">
                <a:solidFill>
                  <a:schemeClr val="bg1"/>
                </a:solidFill>
              </a:rPr>
              <a:t>EN EL COLEGIO sincope </a:t>
            </a:r>
            <a:endParaRPr lang="es-CL" dirty="0"/>
          </a:p>
        </p:txBody>
      </p:sp>
      <p:sp>
        <p:nvSpPr>
          <p:cNvPr id="3" name="2 Marcador de contenido"/>
          <p:cNvSpPr>
            <a:spLocks noGrp="1"/>
          </p:cNvSpPr>
          <p:nvPr>
            <p:ph idx="1"/>
          </p:nvPr>
        </p:nvSpPr>
        <p:spPr>
          <a:xfrm>
            <a:off x="228600" y="1244599"/>
            <a:ext cx="8763000" cy="5611813"/>
          </a:xfrm>
        </p:spPr>
        <p:txBody>
          <a:bodyPr/>
          <a:lstStyle/>
          <a:p>
            <a:pPr algn="just"/>
            <a:endParaRPr lang="es-CL" sz="2800" dirty="0">
              <a:latin typeface="Arial" pitchFamily="34" charset="0"/>
              <a:cs typeface="Arial" pitchFamily="34" charset="0"/>
            </a:endParaRPr>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6700" y="1228653"/>
            <a:ext cx="8534400" cy="56293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3140102"/>
      </p:ext>
    </p:extLst>
  </p:cSld>
  <p:clrMapOvr>
    <a:masterClrMapping/>
  </p:clrMapOvr>
  <p:transition>
    <p:cut/>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42" descr="Diapos JCI 2b"/>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4" name="Text Box 9"/>
          <p:cNvSpPr txBox="1">
            <a:spLocks noChangeArrowheads="1"/>
          </p:cNvSpPr>
          <p:nvPr/>
        </p:nvSpPr>
        <p:spPr bwMode="auto">
          <a:xfrm>
            <a:off x="1300163" y="1878013"/>
            <a:ext cx="648493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tabLst>
                <a:tab pos="762000" algn="l"/>
                <a:tab pos="1147763" algn="l"/>
              </a:tabLst>
              <a:defRPr sz="2400">
                <a:solidFill>
                  <a:schemeClr val="tx1"/>
                </a:solidFill>
                <a:latin typeface="Times" charset="0"/>
              </a:defRPr>
            </a:lvl1pPr>
            <a:lvl2pPr marL="742950" indent="-285750">
              <a:tabLst>
                <a:tab pos="762000" algn="l"/>
                <a:tab pos="1147763" algn="l"/>
              </a:tabLst>
              <a:defRPr sz="2400">
                <a:solidFill>
                  <a:schemeClr val="tx1"/>
                </a:solidFill>
                <a:latin typeface="Times" charset="0"/>
              </a:defRPr>
            </a:lvl2pPr>
            <a:lvl3pPr marL="1143000" indent="-228600">
              <a:tabLst>
                <a:tab pos="762000" algn="l"/>
                <a:tab pos="1147763" algn="l"/>
              </a:tabLst>
              <a:defRPr sz="2400">
                <a:solidFill>
                  <a:schemeClr val="tx1"/>
                </a:solidFill>
                <a:latin typeface="Times" charset="0"/>
              </a:defRPr>
            </a:lvl3pPr>
            <a:lvl4pPr marL="1600200" indent="-228600">
              <a:tabLst>
                <a:tab pos="762000" algn="l"/>
                <a:tab pos="1147763" algn="l"/>
              </a:tabLst>
              <a:defRPr sz="2400">
                <a:solidFill>
                  <a:schemeClr val="tx1"/>
                </a:solidFill>
                <a:latin typeface="Times" charset="0"/>
              </a:defRPr>
            </a:lvl4pPr>
            <a:lvl5pPr marL="2057400" indent="-228600">
              <a:tabLst>
                <a:tab pos="762000" algn="l"/>
                <a:tab pos="1147763" algn="l"/>
              </a:tabLst>
              <a:defRPr sz="2400">
                <a:solidFill>
                  <a:schemeClr val="tx1"/>
                </a:solidFill>
                <a:latin typeface="Times" charset="0"/>
              </a:defRPr>
            </a:lvl5pPr>
            <a:lvl6pPr marL="2514600" indent="-228600" algn="r" eaLnBrk="0" fontAlgn="base" hangingPunct="0">
              <a:spcBef>
                <a:spcPct val="0"/>
              </a:spcBef>
              <a:spcAft>
                <a:spcPct val="0"/>
              </a:spcAft>
              <a:tabLst>
                <a:tab pos="762000" algn="l"/>
                <a:tab pos="1147763" algn="l"/>
              </a:tabLst>
              <a:defRPr sz="2400">
                <a:solidFill>
                  <a:schemeClr val="tx1"/>
                </a:solidFill>
                <a:latin typeface="Times" charset="0"/>
              </a:defRPr>
            </a:lvl6pPr>
            <a:lvl7pPr marL="2971800" indent="-228600" algn="r" eaLnBrk="0" fontAlgn="base" hangingPunct="0">
              <a:spcBef>
                <a:spcPct val="0"/>
              </a:spcBef>
              <a:spcAft>
                <a:spcPct val="0"/>
              </a:spcAft>
              <a:tabLst>
                <a:tab pos="762000" algn="l"/>
                <a:tab pos="1147763" algn="l"/>
              </a:tabLst>
              <a:defRPr sz="2400">
                <a:solidFill>
                  <a:schemeClr val="tx1"/>
                </a:solidFill>
                <a:latin typeface="Times" charset="0"/>
              </a:defRPr>
            </a:lvl7pPr>
            <a:lvl8pPr marL="3429000" indent="-228600" algn="r" eaLnBrk="0" fontAlgn="base" hangingPunct="0">
              <a:spcBef>
                <a:spcPct val="0"/>
              </a:spcBef>
              <a:spcAft>
                <a:spcPct val="0"/>
              </a:spcAft>
              <a:tabLst>
                <a:tab pos="762000" algn="l"/>
                <a:tab pos="1147763" algn="l"/>
              </a:tabLst>
              <a:defRPr sz="2400">
                <a:solidFill>
                  <a:schemeClr val="tx1"/>
                </a:solidFill>
                <a:latin typeface="Times" charset="0"/>
              </a:defRPr>
            </a:lvl8pPr>
            <a:lvl9pPr marL="3886200" indent="-228600" algn="r" eaLnBrk="0" fontAlgn="base" hangingPunct="0">
              <a:spcBef>
                <a:spcPct val="0"/>
              </a:spcBef>
              <a:spcAft>
                <a:spcPct val="0"/>
              </a:spcAft>
              <a:tabLst>
                <a:tab pos="762000" algn="l"/>
                <a:tab pos="1147763" algn="l"/>
              </a:tabLst>
              <a:defRPr sz="2400">
                <a:solidFill>
                  <a:schemeClr val="tx1"/>
                </a:solidFill>
                <a:latin typeface="Times" charset="0"/>
              </a:defRPr>
            </a:lvl9pPr>
          </a:lstStyle>
          <a:p>
            <a:r>
              <a:rPr lang="es-CL" sz="1600" dirty="0"/>
              <a:t/>
            </a:r>
            <a:br>
              <a:rPr lang="es-CL" sz="1600" dirty="0"/>
            </a:br>
            <a:r>
              <a:rPr lang="es-ES_tradnl" sz="1600" dirty="0">
                <a:solidFill>
                  <a:srgbClr val="007775"/>
                </a:solidFill>
                <a:latin typeface="Arial" charset="0"/>
              </a:rPr>
              <a:t>	</a:t>
            </a:r>
          </a:p>
        </p:txBody>
      </p:sp>
      <p:sp>
        <p:nvSpPr>
          <p:cNvPr id="2" name="1 Título"/>
          <p:cNvSpPr>
            <a:spLocks noGrp="1"/>
          </p:cNvSpPr>
          <p:nvPr>
            <p:ph type="title"/>
          </p:nvPr>
        </p:nvSpPr>
        <p:spPr>
          <a:xfrm>
            <a:off x="812800" y="0"/>
            <a:ext cx="7772400" cy="1143000"/>
          </a:xfrm>
        </p:spPr>
        <p:txBody>
          <a:bodyPr/>
          <a:lstStyle/>
          <a:p>
            <a:r>
              <a:rPr lang="es-CL" dirty="0" smtClean="0">
                <a:solidFill>
                  <a:schemeClr val="bg1"/>
                </a:solidFill>
              </a:rPr>
              <a:t>EN EL COLEGIO</a:t>
            </a:r>
            <a:endParaRPr lang="es-CL" dirty="0"/>
          </a:p>
        </p:txBody>
      </p:sp>
      <p:sp>
        <p:nvSpPr>
          <p:cNvPr id="3" name="2 Marcador de contenido"/>
          <p:cNvSpPr>
            <a:spLocks noGrp="1"/>
          </p:cNvSpPr>
          <p:nvPr>
            <p:ph idx="1"/>
          </p:nvPr>
        </p:nvSpPr>
        <p:spPr>
          <a:xfrm>
            <a:off x="228600" y="1244599"/>
            <a:ext cx="8763000" cy="5611813"/>
          </a:xfrm>
        </p:spPr>
        <p:txBody>
          <a:bodyPr/>
          <a:lstStyle/>
          <a:p>
            <a:pPr algn="just"/>
            <a:r>
              <a:rPr lang="es-CL" sz="2800" dirty="0" smtClean="0">
                <a:latin typeface="Arial" pitchFamily="34" charset="0"/>
                <a:cs typeface="Arial" pitchFamily="34" charset="0"/>
              </a:rPr>
              <a:t>Descartar PCR</a:t>
            </a:r>
            <a:endParaRPr lang="es-CL" sz="2800" dirty="0">
              <a:latin typeface="Arial" pitchFamily="34" charset="0"/>
              <a:cs typeface="Arial" pitchFamily="34" charset="0"/>
            </a:endParaRPr>
          </a:p>
        </p:txBody>
      </p:sp>
      <p:pic>
        <p:nvPicPr>
          <p:cNvPr id="2050" name="Picture 2"/>
          <p:cNvPicPr>
            <a:picLocks noChangeAspect="1" noChangeArrowheads="1"/>
          </p:cNvPicPr>
          <p:nvPr/>
        </p:nvPicPr>
        <p:blipFill>
          <a:blip r:embed="rId4">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116638" y="1619824"/>
            <a:ext cx="2390775" cy="1914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5">
            <a:duotone>
              <a:prstClr val="black"/>
              <a:schemeClr val="accent3">
                <a:tint val="45000"/>
                <a:satMod val="400000"/>
              </a:schemeClr>
            </a:duotone>
            <a:extLst>
              <a:ext uri="{28A0092B-C50C-407E-A947-70E740481C1C}">
                <a14:useLocalDpi xmlns:a14="http://schemas.microsoft.com/office/drawing/2010/main" val="0"/>
              </a:ext>
            </a:extLst>
          </a:blip>
          <a:srcRect/>
          <a:stretch>
            <a:fillRect/>
          </a:stretch>
        </p:blipFill>
        <p:spPr bwMode="auto">
          <a:xfrm>
            <a:off x="440531" y="1734124"/>
            <a:ext cx="3499719" cy="2799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64706" y="3695700"/>
            <a:ext cx="3092450" cy="292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74128862"/>
      </p:ext>
    </p:extLst>
  </p:cSld>
  <p:clrMapOvr>
    <a:masterClrMapping/>
  </p:clrMapOvr>
  <p:transition>
    <p:cut/>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50" name="Picture 35" descr="Diapos JCI 2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338" y="-26988"/>
            <a:ext cx="9177338" cy="688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Text Box 15"/>
          <p:cNvSpPr txBox="1">
            <a:spLocks noChangeArrowheads="1"/>
          </p:cNvSpPr>
          <p:nvPr/>
        </p:nvSpPr>
        <p:spPr bwMode="auto">
          <a:xfrm>
            <a:off x="1219200" y="1901825"/>
            <a:ext cx="6470649" cy="5155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1052513" algn="l"/>
              </a:tabLst>
              <a:defRPr sz="2400">
                <a:solidFill>
                  <a:schemeClr val="tx1"/>
                </a:solidFill>
                <a:latin typeface="Times" charset="0"/>
              </a:defRPr>
            </a:lvl1pPr>
            <a:lvl2pPr marL="742950" indent="-285750">
              <a:tabLst>
                <a:tab pos="1052513" algn="l"/>
              </a:tabLst>
              <a:defRPr sz="2400">
                <a:solidFill>
                  <a:schemeClr val="tx1"/>
                </a:solidFill>
                <a:latin typeface="Times" charset="0"/>
              </a:defRPr>
            </a:lvl2pPr>
            <a:lvl3pPr marL="1143000" indent="-228600">
              <a:tabLst>
                <a:tab pos="1052513" algn="l"/>
              </a:tabLst>
              <a:defRPr sz="2400">
                <a:solidFill>
                  <a:schemeClr val="tx1"/>
                </a:solidFill>
                <a:latin typeface="Times" charset="0"/>
              </a:defRPr>
            </a:lvl3pPr>
            <a:lvl4pPr marL="1600200" indent="-228600">
              <a:tabLst>
                <a:tab pos="1052513" algn="l"/>
              </a:tabLst>
              <a:defRPr sz="2400">
                <a:solidFill>
                  <a:schemeClr val="tx1"/>
                </a:solidFill>
                <a:latin typeface="Times" charset="0"/>
              </a:defRPr>
            </a:lvl4pPr>
            <a:lvl5pPr marL="2057400" indent="-228600">
              <a:tabLst>
                <a:tab pos="1052513" algn="l"/>
              </a:tabLst>
              <a:defRPr sz="2400">
                <a:solidFill>
                  <a:schemeClr val="tx1"/>
                </a:solidFill>
                <a:latin typeface="Times" charset="0"/>
              </a:defRPr>
            </a:lvl5pPr>
            <a:lvl6pPr marL="2514600" indent="-228600" algn="r" eaLnBrk="0" fontAlgn="base" hangingPunct="0">
              <a:spcBef>
                <a:spcPct val="0"/>
              </a:spcBef>
              <a:spcAft>
                <a:spcPct val="0"/>
              </a:spcAft>
              <a:tabLst>
                <a:tab pos="1052513" algn="l"/>
              </a:tabLst>
              <a:defRPr sz="2400">
                <a:solidFill>
                  <a:schemeClr val="tx1"/>
                </a:solidFill>
                <a:latin typeface="Times" charset="0"/>
              </a:defRPr>
            </a:lvl6pPr>
            <a:lvl7pPr marL="2971800" indent="-228600" algn="r" eaLnBrk="0" fontAlgn="base" hangingPunct="0">
              <a:spcBef>
                <a:spcPct val="0"/>
              </a:spcBef>
              <a:spcAft>
                <a:spcPct val="0"/>
              </a:spcAft>
              <a:tabLst>
                <a:tab pos="1052513" algn="l"/>
              </a:tabLst>
              <a:defRPr sz="2400">
                <a:solidFill>
                  <a:schemeClr val="tx1"/>
                </a:solidFill>
                <a:latin typeface="Times" charset="0"/>
              </a:defRPr>
            </a:lvl7pPr>
            <a:lvl8pPr marL="3429000" indent="-228600" algn="r" eaLnBrk="0" fontAlgn="base" hangingPunct="0">
              <a:spcBef>
                <a:spcPct val="0"/>
              </a:spcBef>
              <a:spcAft>
                <a:spcPct val="0"/>
              </a:spcAft>
              <a:tabLst>
                <a:tab pos="1052513" algn="l"/>
              </a:tabLst>
              <a:defRPr sz="2400">
                <a:solidFill>
                  <a:schemeClr val="tx1"/>
                </a:solidFill>
                <a:latin typeface="Times" charset="0"/>
              </a:defRPr>
            </a:lvl8pPr>
            <a:lvl9pPr marL="3886200" indent="-228600" algn="r" eaLnBrk="0" fontAlgn="base" hangingPunct="0">
              <a:spcBef>
                <a:spcPct val="0"/>
              </a:spcBef>
              <a:spcAft>
                <a:spcPct val="0"/>
              </a:spcAft>
              <a:tabLst>
                <a:tab pos="1052513" algn="l"/>
              </a:tabLst>
              <a:defRPr sz="2400">
                <a:solidFill>
                  <a:schemeClr val="tx1"/>
                </a:solidFill>
                <a:latin typeface="Times" charset="0"/>
              </a:defRPr>
            </a:lvl9pPr>
          </a:lstStyle>
          <a:p>
            <a:pPr algn="l">
              <a:spcBef>
                <a:spcPct val="50000"/>
              </a:spcBef>
            </a:pPr>
            <a:r>
              <a:rPr lang="es-ES_tradnl" sz="4000" b="1" dirty="0">
                <a:solidFill>
                  <a:schemeClr val="bg1"/>
                </a:solidFill>
                <a:latin typeface="Arial" charset="0"/>
              </a:rPr>
              <a:t>MANEJO DE ENFERMERIA EN: </a:t>
            </a:r>
            <a:endParaRPr lang="es-ES_tradnl" sz="4000" b="1" dirty="0" smtClean="0">
              <a:solidFill>
                <a:schemeClr val="bg1"/>
              </a:solidFill>
              <a:latin typeface="Arial" charset="0"/>
            </a:endParaRPr>
          </a:p>
          <a:p>
            <a:pPr algn="l">
              <a:spcBef>
                <a:spcPct val="50000"/>
              </a:spcBef>
            </a:pPr>
            <a:r>
              <a:rPr lang="es-ES_tradnl" sz="4000" b="1" dirty="0" smtClean="0">
                <a:solidFill>
                  <a:schemeClr val="bg1"/>
                </a:solidFill>
                <a:latin typeface="Arial" charset="0"/>
              </a:rPr>
              <a:t> </a:t>
            </a:r>
            <a:r>
              <a:rPr lang="es-ES_tradnl" b="1" dirty="0">
                <a:solidFill>
                  <a:schemeClr val="bg1"/>
                </a:solidFill>
                <a:latin typeface="Arial" charset="0"/>
              </a:rPr>
              <a:t>	</a:t>
            </a:r>
          </a:p>
          <a:p>
            <a:pPr algn="l">
              <a:spcBef>
                <a:spcPct val="50000"/>
              </a:spcBef>
            </a:pPr>
            <a:r>
              <a:rPr lang="es-ES_tradnl" sz="3600" b="1" dirty="0" smtClean="0">
                <a:solidFill>
                  <a:schemeClr val="bg1"/>
                </a:solidFill>
                <a:latin typeface="Arial" charset="0"/>
              </a:rPr>
              <a:t>DISAUTONOMIA</a:t>
            </a:r>
            <a:endParaRPr lang="es-ES_tradnl" sz="3600" b="1" dirty="0">
              <a:solidFill>
                <a:schemeClr val="bg1"/>
              </a:solidFill>
              <a:latin typeface="Arial" charset="0"/>
            </a:endParaRPr>
          </a:p>
          <a:p>
            <a:pPr algn="l">
              <a:spcBef>
                <a:spcPct val="50000"/>
              </a:spcBef>
            </a:pPr>
            <a:endParaRPr lang="es-ES_tradnl" sz="1800" dirty="0">
              <a:solidFill>
                <a:schemeClr val="bg1"/>
              </a:solidFill>
              <a:latin typeface="Arial" charset="0"/>
            </a:endParaRPr>
          </a:p>
          <a:p>
            <a:pPr algn="l">
              <a:spcBef>
                <a:spcPct val="50000"/>
              </a:spcBef>
            </a:pPr>
            <a:endParaRPr lang="es-ES_tradnl" sz="1800" dirty="0">
              <a:solidFill>
                <a:schemeClr val="bg1"/>
              </a:solidFill>
              <a:latin typeface="Arial" charset="0"/>
            </a:endParaRPr>
          </a:p>
          <a:p>
            <a:pPr algn="l">
              <a:spcBef>
                <a:spcPct val="50000"/>
              </a:spcBef>
            </a:pPr>
            <a:endParaRPr lang="es-ES_tradnl" sz="1800" dirty="0">
              <a:solidFill>
                <a:schemeClr val="bg1"/>
              </a:solidFill>
              <a:latin typeface="Arial" charset="0"/>
            </a:endParaRPr>
          </a:p>
          <a:p>
            <a:pPr algn="l">
              <a:spcBef>
                <a:spcPct val="50000"/>
              </a:spcBef>
            </a:pPr>
            <a:endParaRPr lang="es-ES_tradnl" sz="1800" dirty="0">
              <a:solidFill>
                <a:schemeClr val="bg1"/>
              </a:solidFill>
              <a:latin typeface="Arial" charset="0"/>
            </a:endParaRPr>
          </a:p>
          <a:p>
            <a:pPr algn="l">
              <a:spcBef>
                <a:spcPct val="50000"/>
              </a:spcBef>
            </a:pPr>
            <a:endParaRPr lang="es-ES_tradnl" sz="1800" dirty="0">
              <a:solidFill>
                <a:schemeClr val="bg1"/>
              </a:solidFill>
            </a:endParaRPr>
          </a:p>
        </p:txBody>
      </p:sp>
      <p:pic>
        <p:nvPicPr>
          <p:cNvPr id="2052" name="Picture 4"/>
          <p:cNvPicPr>
            <a:picLocks noChangeAspect="1" noChangeArrowheads="1"/>
          </p:cNvPicPr>
          <p:nvPr/>
        </p:nvPicPr>
        <p:blipFill>
          <a:blip r:embed="rId3">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val="0"/>
              </a:ext>
            </a:extLst>
          </a:blip>
          <a:srcRect/>
          <a:stretch>
            <a:fillRect/>
          </a:stretch>
        </p:blipFill>
        <p:spPr bwMode="auto">
          <a:xfrm>
            <a:off x="5541963" y="2009775"/>
            <a:ext cx="3495675" cy="4286250"/>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cut/>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42" descr="Diapos JCI 2b"/>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4" name="Text Box 9"/>
          <p:cNvSpPr txBox="1">
            <a:spLocks noChangeArrowheads="1"/>
          </p:cNvSpPr>
          <p:nvPr/>
        </p:nvSpPr>
        <p:spPr bwMode="auto">
          <a:xfrm>
            <a:off x="1300163" y="1878013"/>
            <a:ext cx="648493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tabLst>
                <a:tab pos="762000" algn="l"/>
                <a:tab pos="1147763" algn="l"/>
              </a:tabLst>
              <a:defRPr sz="2400">
                <a:solidFill>
                  <a:schemeClr val="tx1"/>
                </a:solidFill>
                <a:latin typeface="Times" charset="0"/>
              </a:defRPr>
            </a:lvl1pPr>
            <a:lvl2pPr marL="742950" indent="-285750">
              <a:tabLst>
                <a:tab pos="762000" algn="l"/>
                <a:tab pos="1147763" algn="l"/>
              </a:tabLst>
              <a:defRPr sz="2400">
                <a:solidFill>
                  <a:schemeClr val="tx1"/>
                </a:solidFill>
                <a:latin typeface="Times" charset="0"/>
              </a:defRPr>
            </a:lvl2pPr>
            <a:lvl3pPr marL="1143000" indent="-228600">
              <a:tabLst>
                <a:tab pos="762000" algn="l"/>
                <a:tab pos="1147763" algn="l"/>
              </a:tabLst>
              <a:defRPr sz="2400">
                <a:solidFill>
                  <a:schemeClr val="tx1"/>
                </a:solidFill>
                <a:latin typeface="Times" charset="0"/>
              </a:defRPr>
            </a:lvl3pPr>
            <a:lvl4pPr marL="1600200" indent="-228600">
              <a:tabLst>
                <a:tab pos="762000" algn="l"/>
                <a:tab pos="1147763" algn="l"/>
              </a:tabLst>
              <a:defRPr sz="2400">
                <a:solidFill>
                  <a:schemeClr val="tx1"/>
                </a:solidFill>
                <a:latin typeface="Times" charset="0"/>
              </a:defRPr>
            </a:lvl4pPr>
            <a:lvl5pPr marL="2057400" indent="-228600">
              <a:tabLst>
                <a:tab pos="762000" algn="l"/>
                <a:tab pos="1147763" algn="l"/>
              </a:tabLst>
              <a:defRPr sz="2400">
                <a:solidFill>
                  <a:schemeClr val="tx1"/>
                </a:solidFill>
                <a:latin typeface="Times" charset="0"/>
              </a:defRPr>
            </a:lvl5pPr>
            <a:lvl6pPr marL="2514600" indent="-228600" algn="r" eaLnBrk="0" fontAlgn="base" hangingPunct="0">
              <a:spcBef>
                <a:spcPct val="0"/>
              </a:spcBef>
              <a:spcAft>
                <a:spcPct val="0"/>
              </a:spcAft>
              <a:tabLst>
                <a:tab pos="762000" algn="l"/>
                <a:tab pos="1147763" algn="l"/>
              </a:tabLst>
              <a:defRPr sz="2400">
                <a:solidFill>
                  <a:schemeClr val="tx1"/>
                </a:solidFill>
                <a:latin typeface="Times" charset="0"/>
              </a:defRPr>
            </a:lvl6pPr>
            <a:lvl7pPr marL="2971800" indent="-228600" algn="r" eaLnBrk="0" fontAlgn="base" hangingPunct="0">
              <a:spcBef>
                <a:spcPct val="0"/>
              </a:spcBef>
              <a:spcAft>
                <a:spcPct val="0"/>
              </a:spcAft>
              <a:tabLst>
                <a:tab pos="762000" algn="l"/>
                <a:tab pos="1147763" algn="l"/>
              </a:tabLst>
              <a:defRPr sz="2400">
                <a:solidFill>
                  <a:schemeClr val="tx1"/>
                </a:solidFill>
                <a:latin typeface="Times" charset="0"/>
              </a:defRPr>
            </a:lvl7pPr>
            <a:lvl8pPr marL="3429000" indent="-228600" algn="r" eaLnBrk="0" fontAlgn="base" hangingPunct="0">
              <a:spcBef>
                <a:spcPct val="0"/>
              </a:spcBef>
              <a:spcAft>
                <a:spcPct val="0"/>
              </a:spcAft>
              <a:tabLst>
                <a:tab pos="762000" algn="l"/>
                <a:tab pos="1147763" algn="l"/>
              </a:tabLst>
              <a:defRPr sz="2400">
                <a:solidFill>
                  <a:schemeClr val="tx1"/>
                </a:solidFill>
                <a:latin typeface="Times" charset="0"/>
              </a:defRPr>
            </a:lvl8pPr>
            <a:lvl9pPr marL="3886200" indent="-228600" algn="r" eaLnBrk="0" fontAlgn="base" hangingPunct="0">
              <a:spcBef>
                <a:spcPct val="0"/>
              </a:spcBef>
              <a:spcAft>
                <a:spcPct val="0"/>
              </a:spcAft>
              <a:tabLst>
                <a:tab pos="762000" algn="l"/>
                <a:tab pos="1147763" algn="l"/>
              </a:tabLst>
              <a:defRPr sz="2400">
                <a:solidFill>
                  <a:schemeClr val="tx1"/>
                </a:solidFill>
                <a:latin typeface="Times" charset="0"/>
              </a:defRPr>
            </a:lvl9pPr>
          </a:lstStyle>
          <a:p>
            <a:r>
              <a:rPr lang="es-CL" sz="1600" dirty="0"/>
              <a:t/>
            </a:r>
            <a:br>
              <a:rPr lang="es-CL" sz="1600" dirty="0"/>
            </a:br>
            <a:r>
              <a:rPr lang="es-ES_tradnl" sz="1600" dirty="0">
                <a:solidFill>
                  <a:srgbClr val="007775"/>
                </a:solidFill>
                <a:latin typeface="Arial" charset="0"/>
              </a:rPr>
              <a:t>	</a:t>
            </a:r>
          </a:p>
        </p:txBody>
      </p:sp>
      <p:sp>
        <p:nvSpPr>
          <p:cNvPr id="2" name="1 Título"/>
          <p:cNvSpPr>
            <a:spLocks noGrp="1"/>
          </p:cNvSpPr>
          <p:nvPr>
            <p:ph type="title"/>
          </p:nvPr>
        </p:nvSpPr>
        <p:spPr>
          <a:xfrm>
            <a:off x="812800" y="0"/>
            <a:ext cx="7772400" cy="1143000"/>
          </a:xfrm>
        </p:spPr>
        <p:txBody>
          <a:bodyPr/>
          <a:lstStyle/>
          <a:p>
            <a:r>
              <a:rPr lang="es-CL" dirty="0" smtClean="0">
                <a:solidFill>
                  <a:schemeClr val="bg1"/>
                </a:solidFill>
              </a:rPr>
              <a:t>EN EL COLEGIO</a:t>
            </a:r>
            <a:endParaRPr lang="es-CL" dirty="0"/>
          </a:p>
        </p:txBody>
      </p:sp>
      <p:sp>
        <p:nvSpPr>
          <p:cNvPr id="3" name="2 Marcador de contenido"/>
          <p:cNvSpPr>
            <a:spLocks noGrp="1"/>
          </p:cNvSpPr>
          <p:nvPr>
            <p:ph idx="1"/>
          </p:nvPr>
        </p:nvSpPr>
        <p:spPr>
          <a:xfrm>
            <a:off x="228600" y="1244599"/>
            <a:ext cx="8763000" cy="5611813"/>
          </a:xfrm>
        </p:spPr>
        <p:txBody>
          <a:bodyPr/>
          <a:lstStyle/>
          <a:p>
            <a:pPr algn="just"/>
            <a:r>
              <a:rPr lang="es-CL" sz="2800" dirty="0" smtClean="0">
                <a:latin typeface="Arial" pitchFamily="34" charset="0"/>
                <a:cs typeface="Arial" pitchFamily="34" charset="0"/>
              </a:rPr>
              <a:t>Posición de recuperación</a:t>
            </a:r>
            <a:endParaRPr lang="es-CL" sz="2800" dirty="0">
              <a:latin typeface="Arial" pitchFamily="34" charset="0"/>
              <a:cs typeface="Arial" pitchFamily="34" charset="0"/>
            </a:endParaRPr>
          </a:p>
        </p:txBody>
      </p:sp>
      <p:pic>
        <p:nvPicPr>
          <p:cNvPr id="3074" name="Picture 2"/>
          <p:cNvPicPr>
            <a:picLocks noChangeAspect="1" noChangeArrowheads="1"/>
          </p:cNvPicPr>
          <p:nvPr/>
        </p:nvPicPr>
        <p:blipFill>
          <a:blip r:embed="rId4">
            <a:duotone>
              <a:schemeClr val="accent4">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812800" y="1878013"/>
            <a:ext cx="7886700" cy="47891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74128862"/>
      </p:ext>
    </p:extLst>
  </p:cSld>
  <p:clrMapOvr>
    <a:masterClrMapping/>
  </p:clrMapOvr>
  <p:transition>
    <p:cut/>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42" descr="Diapos JCI 2b"/>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015" y="8860"/>
            <a:ext cx="9144000"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4" name="Text Box 9"/>
          <p:cNvSpPr txBox="1">
            <a:spLocks noChangeArrowheads="1"/>
          </p:cNvSpPr>
          <p:nvPr/>
        </p:nvSpPr>
        <p:spPr bwMode="auto">
          <a:xfrm>
            <a:off x="1300163" y="1878013"/>
            <a:ext cx="648493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tabLst>
                <a:tab pos="762000" algn="l"/>
                <a:tab pos="1147763" algn="l"/>
              </a:tabLst>
              <a:defRPr sz="2400">
                <a:solidFill>
                  <a:schemeClr val="tx1"/>
                </a:solidFill>
                <a:latin typeface="Times" charset="0"/>
              </a:defRPr>
            </a:lvl1pPr>
            <a:lvl2pPr marL="742950" indent="-285750">
              <a:tabLst>
                <a:tab pos="762000" algn="l"/>
                <a:tab pos="1147763" algn="l"/>
              </a:tabLst>
              <a:defRPr sz="2400">
                <a:solidFill>
                  <a:schemeClr val="tx1"/>
                </a:solidFill>
                <a:latin typeface="Times" charset="0"/>
              </a:defRPr>
            </a:lvl2pPr>
            <a:lvl3pPr marL="1143000" indent="-228600">
              <a:tabLst>
                <a:tab pos="762000" algn="l"/>
                <a:tab pos="1147763" algn="l"/>
              </a:tabLst>
              <a:defRPr sz="2400">
                <a:solidFill>
                  <a:schemeClr val="tx1"/>
                </a:solidFill>
                <a:latin typeface="Times" charset="0"/>
              </a:defRPr>
            </a:lvl3pPr>
            <a:lvl4pPr marL="1600200" indent="-228600">
              <a:tabLst>
                <a:tab pos="762000" algn="l"/>
                <a:tab pos="1147763" algn="l"/>
              </a:tabLst>
              <a:defRPr sz="2400">
                <a:solidFill>
                  <a:schemeClr val="tx1"/>
                </a:solidFill>
                <a:latin typeface="Times" charset="0"/>
              </a:defRPr>
            </a:lvl4pPr>
            <a:lvl5pPr marL="2057400" indent="-228600">
              <a:tabLst>
                <a:tab pos="762000" algn="l"/>
                <a:tab pos="1147763" algn="l"/>
              </a:tabLst>
              <a:defRPr sz="2400">
                <a:solidFill>
                  <a:schemeClr val="tx1"/>
                </a:solidFill>
                <a:latin typeface="Times" charset="0"/>
              </a:defRPr>
            </a:lvl5pPr>
            <a:lvl6pPr marL="2514600" indent="-228600" algn="r" eaLnBrk="0" fontAlgn="base" hangingPunct="0">
              <a:spcBef>
                <a:spcPct val="0"/>
              </a:spcBef>
              <a:spcAft>
                <a:spcPct val="0"/>
              </a:spcAft>
              <a:tabLst>
                <a:tab pos="762000" algn="l"/>
                <a:tab pos="1147763" algn="l"/>
              </a:tabLst>
              <a:defRPr sz="2400">
                <a:solidFill>
                  <a:schemeClr val="tx1"/>
                </a:solidFill>
                <a:latin typeface="Times" charset="0"/>
              </a:defRPr>
            </a:lvl6pPr>
            <a:lvl7pPr marL="2971800" indent="-228600" algn="r" eaLnBrk="0" fontAlgn="base" hangingPunct="0">
              <a:spcBef>
                <a:spcPct val="0"/>
              </a:spcBef>
              <a:spcAft>
                <a:spcPct val="0"/>
              </a:spcAft>
              <a:tabLst>
                <a:tab pos="762000" algn="l"/>
                <a:tab pos="1147763" algn="l"/>
              </a:tabLst>
              <a:defRPr sz="2400">
                <a:solidFill>
                  <a:schemeClr val="tx1"/>
                </a:solidFill>
                <a:latin typeface="Times" charset="0"/>
              </a:defRPr>
            </a:lvl7pPr>
            <a:lvl8pPr marL="3429000" indent="-228600" algn="r" eaLnBrk="0" fontAlgn="base" hangingPunct="0">
              <a:spcBef>
                <a:spcPct val="0"/>
              </a:spcBef>
              <a:spcAft>
                <a:spcPct val="0"/>
              </a:spcAft>
              <a:tabLst>
                <a:tab pos="762000" algn="l"/>
                <a:tab pos="1147763" algn="l"/>
              </a:tabLst>
              <a:defRPr sz="2400">
                <a:solidFill>
                  <a:schemeClr val="tx1"/>
                </a:solidFill>
                <a:latin typeface="Times" charset="0"/>
              </a:defRPr>
            </a:lvl8pPr>
            <a:lvl9pPr marL="3886200" indent="-228600" algn="r" eaLnBrk="0" fontAlgn="base" hangingPunct="0">
              <a:spcBef>
                <a:spcPct val="0"/>
              </a:spcBef>
              <a:spcAft>
                <a:spcPct val="0"/>
              </a:spcAft>
              <a:tabLst>
                <a:tab pos="762000" algn="l"/>
                <a:tab pos="1147763" algn="l"/>
              </a:tabLst>
              <a:defRPr sz="2400">
                <a:solidFill>
                  <a:schemeClr val="tx1"/>
                </a:solidFill>
                <a:latin typeface="Times" charset="0"/>
              </a:defRPr>
            </a:lvl9pPr>
          </a:lstStyle>
          <a:p>
            <a:r>
              <a:rPr lang="es-CL" sz="1600" dirty="0"/>
              <a:t/>
            </a:r>
            <a:br>
              <a:rPr lang="es-CL" sz="1600" dirty="0"/>
            </a:br>
            <a:r>
              <a:rPr lang="es-ES_tradnl" sz="1600" dirty="0">
                <a:solidFill>
                  <a:srgbClr val="007775"/>
                </a:solidFill>
                <a:latin typeface="Arial" charset="0"/>
              </a:rPr>
              <a:t>	</a:t>
            </a:r>
          </a:p>
        </p:txBody>
      </p:sp>
      <p:sp>
        <p:nvSpPr>
          <p:cNvPr id="2" name="1 Título"/>
          <p:cNvSpPr>
            <a:spLocks noGrp="1"/>
          </p:cNvSpPr>
          <p:nvPr>
            <p:ph type="title"/>
          </p:nvPr>
        </p:nvSpPr>
        <p:spPr>
          <a:xfrm>
            <a:off x="812800" y="0"/>
            <a:ext cx="7772400" cy="1143000"/>
          </a:xfrm>
        </p:spPr>
        <p:txBody>
          <a:bodyPr/>
          <a:lstStyle/>
          <a:p>
            <a:r>
              <a:rPr lang="es-CL" dirty="0" smtClean="0"/>
              <a:t>ALGORITMO</a:t>
            </a:r>
            <a:endParaRPr lang="es-CL" dirty="0"/>
          </a:p>
        </p:txBody>
      </p:sp>
      <p:sp>
        <p:nvSpPr>
          <p:cNvPr id="4" name="3 Rectángulo redondeado"/>
          <p:cNvSpPr/>
          <p:nvPr/>
        </p:nvSpPr>
        <p:spPr bwMode="auto">
          <a:xfrm>
            <a:off x="3213100" y="1304133"/>
            <a:ext cx="2730500" cy="534193"/>
          </a:xfrm>
          <a:prstGeom prst="roundRect">
            <a:avLst/>
          </a:pr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s-CL" sz="2400" b="0" i="0" u="none" strike="noStrike" cap="none" normalizeH="0" baseline="0" dirty="0" smtClean="0">
                <a:ln>
                  <a:noFill/>
                </a:ln>
                <a:solidFill>
                  <a:schemeClr val="tx1"/>
                </a:solidFill>
                <a:effectLst/>
                <a:latin typeface="Times" charset="0"/>
              </a:rPr>
              <a:t>DISAUTONOMIA</a:t>
            </a:r>
          </a:p>
        </p:txBody>
      </p:sp>
      <p:sp>
        <p:nvSpPr>
          <p:cNvPr id="5" name="4 Decisión"/>
          <p:cNvSpPr/>
          <p:nvPr/>
        </p:nvSpPr>
        <p:spPr bwMode="auto">
          <a:xfrm>
            <a:off x="3317081" y="1878013"/>
            <a:ext cx="2451100" cy="812863"/>
          </a:xfrm>
          <a:prstGeom prst="flowChartDecision">
            <a:avLst/>
          </a:pr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s-CL" sz="1000" b="1" i="0" u="none" strike="noStrike" normalizeH="0" baseline="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charset="0"/>
              </a:rPr>
              <a:t> PERIDA       CONCIENCIA</a:t>
            </a:r>
          </a:p>
        </p:txBody>
      </p:sp>
      <p:sp>
        <p:nvSpPr>
          <p:cNvPr id="6" name="5 Decisión"/>
          <p:cNvSpPr/>
          <p:nvPr/>
        </p:nvSpPr>
        <p:spPr bwMode="auto">
          <a:xfrm>
            <a:off x="1989831" y="2026128"/>
            <a:ext cx="914400" cy="612648"/>
          </a:xfrm>
          <a:prstGeom prst="flowChartDecision">
            <a:avLst/>
          </a:pr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0" fontAlgn="base" latinLnBrk="0" hangingPunct="0">
              <a:lnSpc>
                <a:spcPct val="100000"/>
              </a:lnSpc>
              <a:spcBef>
                <a:spcPct val="0"/>
              </a:spcBef>
              <a:spcAft>
                <a:spcPct val="0"/>
              </a:spcAft>
              <a:buClrTx/>
              <a:buSzTx/>
              <a:buFontTx/>
              <a:buNone/>
              <a:tabLst/>
            </a:pPr>
            <a:r>
              <a:rPr kumimoji="0" lang="es-CL" sz="1000" b="1" i="0" u="none" strike="noStrike" cap="none" normalizeH="0" baseline="0" dirty="0" smtClean="0">
                <a:ln>
                  <a:noFill/>
                </a:ln>
                <a:solidFill>
                  <a:schemeClr val="tx1"/>
                </a:solidFill>
                <a:effectLst/>
                <a:latin typeface="Times" charset="0"/>
              </a:rPr>
              <a:t>SI</a:t>
            </a:r>
          </a:p>
        </p:txBody>
      </p:sp>
      <p:pic>
        <p:nvPicPr>
          <p:cNvPr id="1026" name="Picture 2"/>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6515527" y="1966976"/>
            <a:ext cx="926672" cy="62794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7 Proceso"/>
          <p:cNvSpPr/>
          <p:nvPr/>
        </p:nvSpPr>
        <p:spPr bwMode="auto">
          <a:xfrm>
            <a:off x="6349206" y="3143504"/>
            <a:ext cx="1407319" cy="726948"/>
          </a:xfrm>
          <a:prstGeom prst="flowChartProcess">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171450" marR="0" indent="-171450" algn="ctr" defTabSz="914400" rtl="0" eaLnBrk="0" fontAlgn="base" latinLnBrk="0" hangingPunct="0">
              <a:lnSpc>
                <a:spcPct val="100000"/>
              </a:lnSpc>
              <a:spcBef>
                <a:spcPct val="0"/>
              </a:spcBef>
              <a:spcAft>
                <a:spcPct val="0"/>
              </a:spcAft>
              <a:buClrTx/>
              <a:buSzTx/>
              <a:buFont typeface="Arial" pitchFamily="34" charset="0"/>
              <a:buChar char="•"/>
              <a:tabLst/>
            </a:pPr>
            <a:r>
              <a:rPr kumimoji="0" lang="es-CL" sz="1000" b="1" i="0" u="none" strike="noStrike" normalizeH="0" baseline="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charset="0"/>
              </a:rPr>
              <a:t>POSICION RECUPERACION</a:t>
            </a:r>
          </a:p>
          <a:p>
            <a:pPr marL="171450" marR="0" indent="-171450" algn="ctr" defTabSz="914400" rtl="0" eaLnBrk="0" fontAlgn="base" latinLnBrk="0" hangingPunct="0">
              <a:lnSpc>
                <a:spcPct val="100000"/>
              </a:lnSpc>
              <a:spcBef>
                <a:spcPct val="0"/>
              </a:spcBef>
              <a:spcAft>
                <a:spcPct val="0"/>
              </a:spcAft>
              <a:buClrTx/>
              <a:buSzTx/>
              <a:buFont typeface="Arial" pitchFamily="34" charset="0"/>
              <a:buChar char="•"/>
              <a:tabLst/>
            </a:pPr>
            <a:r>
              <a:rPr lang="es-CL" sz="1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HIDRATAR</a:t>
            </a:r>
          </a:p>
          <a:p>
            <a:pPr marL="171450" marR="0" indent="-171450" algn="ctr" defTabSz="914400" rtl="0" eaLnBrk="0" fontAlgn="base" latinLnBrk="0" hangingPunct="0">
              <a:lnSpc>
                <a:spcPct val="100000"/>
              </a:lnSpc>
              <a:spcBef>
                <a:spcPct val="0"/>
              </a:spcBef>
              <a:spcAft>
                <a:spcPct val="0"/>
              </a:spcAft>
              <a:buClrTx/>
              <a:buSzTx/>
              <a:buFont typeface="Arial" pitchFamily="34" charset="0"/>
              <a:buChar char="•"/>
              <a:tabLst/>
            </a:pPr>
            <a:r>
              <a:rPr kumimoji="0" lang="es-CL" sz="1000" b="1" i="0" u="none" strike="noStrike" normalizeH="0" baseline="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charset="0"/>
              </a:rPr>
              <a:t>SENTAR</a:t>
            </a:r>
          </a:p>
          <a:p>
            <a:pPr marL="0" marR="0" indent="0" algn="r" defTabSz="914400" rtl="0" eaLnBrk="0" fontAlgn="base" latinLnBrk="0" hangingPunct="0">
              <a:lnSpc>
                <a:spcPct val="100000"/>
              </a:lnSpc>
              <a:spcBef>
                <a:spcPct val="0"/>
              </a:spcBef>
              <a:spcAft>
                <a:spcPct val="0"/>
              </a:spcAft>
              <a:buClrTx/>
              <a:buSzTx/>
              <a:buFontTx/>
              <a:buNone/>
              <a:tabLst/>
            </a:pPr>
            <a:endParaRPr kumimoji="0" lang="es-CL" sz="1000" b="1" i="0" u="none" strike="noStrike" normalizeH="0" baseline="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charset="0"/>
            </a:endParaRPr>
          </a:p>
        </p:txBody>
      </p:sp>
      <p:pic>
        <p:nvPicPr>
          <p:cNvPr id="102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38925" y="2186851"/>
            <a:ext cx="61595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8 Proceso"/>
          <p:cNvSpPr/>
          <p:nvPr/>
        </p:nvSpPr>
        <p:spPr bwMode="auto">
          <a:xfrm>
            <a:off x="3100409" y="3685110"/>
            <a:ext cx="914400" cy="306324"/>
          </a:xfrm>
          <a:prstGeom prst="flowChartProcess">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just" defTabSz="914400" rtl="0" eaLnBrk="0" fontAlgn="base" latinLnBrk="0" hangingPunct="0">
              <a:lnSpc>
                <a:spcPct val="100000"/>
              </a:lnSpc>
              <a:spcBef>
                <a:spcPct val="0"/>
              </a:spcBef>
              <a:spcAft>
                <a:spcPct val="0"/>
              </a:spcAft>
              <a:buClrTx/>
              <a:buSzTx/>
              <a:buFontTx/>
              <a:buNone/>
              <a:tabLst/>
            </a:pPr>
            <a:r>
              <a:rPr lang="es-CL" sz="1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RCP</a:t>
            </a:r>
            <a:endParaRPr kumimoji="0" lang="es-CL" sz="1000" b="1" i="0" u="none" strike="noStrike" normalizeH="0" baseline="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charset="0"/>
            </a:endParaRPr>
          </a:p>
        </p:txBody>
      </p:sp>
      <p:sp>
        <p:nvSpPr>
          <p:cNvPr id="10" name="9 CuadroTexto"/>
          <p:cNvSpPr txBox="1"/>
          <p:nvPr/>
        </p:nvSpPr>
        <p:spPr>
          <a:xfrm>
            <a:off x="998893" y="2512841"/>
            <a:ext cx="1070434" cy="246221"/>
          </a:xfrm>
          <a:prstGeom prst="rect">
            <a:avLst/>
          </a:prstGeom>
        </p:spPr>
        <p:style>
          <a:lnRef idx="0">
            <a:schemeClr val="accent1"/>
          </a:lnRef>
          <a:fillRef idx="3">
            <a:schemeClr val="accent1"/>
          </a:fillRef>
          <a:effectRef idx="3">
            <a:schemeClr val="accent1"/>
          </a:effectRef>
          <a:fontRef idx="minor">
            <a:schemeClr val="lt1"/>
          </a:fontRef>
        </p:style>
        <p:txBody>
          <a:bodyPr wrap="square" rtlCol="0">
            <a:spAutoFit/>
          </a:bodyPr>
          <a:lstStyle/>
          <a:p>
            <a:r>
              <a:rPr lang="es-CL" sz="1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TIENE PULSO</a:t>
            </a:r>
            <a:endParaRPr lang="es-CL" sz="1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pic>
        <p:nvPicPr>
          <p:cNvPr id="1031"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04761" y="2924618"/>
            <a:ext cx="927100" cy="628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2" name="Picture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57808" y="3093465"/>
            <a:ext cx="61595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10 CuadroTexto"/>
          <p:cNvSpPr txBox="1"/>
          <p:nvPr/>
        </p:nvSpPr>
        <p:spPr>
          <a:xfrm>
            <a:off x="476081" y="3586975"/>
            <a:ext cx="1096359" cy="246221"/>
          </a:xfrm>
          <a:prstGeom prst="rect">
            <a:avLst/>
          </a:prstGeom>
        </p:spPr>
        <p:style>
          <a:lnRef idx="0">
            <a:schemeClr val="accent1"/>
          </a:lnRef>
          <a:fillRef idx="3">
            <a:schemeClr val="accent1"/>
          </a:fillRef>
          <a:effectRef idx="3">
            <a:schemeClr val="accent1"/>
          </a:effectRef>
          <a:fontRef idx="minor">
            <a:schemeClr val="lt1"/>
          </a:fontRef>
        </p:style>
        <p:txBody>
          <a:bodyPr wrap="square" rtlCol="0">
            <a:spAutoFit/>
          </a:bodyPr>
          <a:lstStyle/>
          <a:p>
            <a:r>
              <a:rPr lang="es-CL" sz="1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Elevar piernas</a:t>
            </a:r>
            <a:endParaRPr lang="es-CL" sz="1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13" name="12 Proceso"/>
          <p:cNvSpPr/>
          <p:nvPr/>
        </p:nvSpPr>
        <p:spPr bwMode="auto">
          <a:xfrm>
            <a:off x="515385" y="4197043"/>
            <a:ext cx="1079500" cy="501958"/>
          </a:xfrm>
          <a:prstGeom prst="flowChartProcess">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s-CL" sz="1000" b="1" i="0" u="none" strike="noStrike" normalizeH="0" baseline="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charset="0"/>
              </a:rPr>
              <a:t>RECUPERO </a:t>
            </a:r>
          </a:p>
          <a:p>
            <a:pPr marL="0" marR="0" indent="0" algn="ctr" defTabSz="914400" rtl="0" eaLnBrk="0" fontAlgn="base" latinLnBrk="0" hangingPunct="0">
              <a:lnSpc>
                <a:spcPct val="100000"/>
              </a:lnSpc>
              <a:spcBef>
                <a:spcPct val="0"/>
              </a:spcBef>
              <a:spcAft>
                <a:spcPct val="0"/>
              </a:spcAft>
              <a:buClrTx/>
              <a:buSzTx/>
              <a:buFontTx/>
              <a:buNone/>
              <a:tabLst/>
            </a:pPr>
            <a:r>
              <a:rPr lang="es-CL" sz="1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CONCIENCIA</a:t>
            </a:r>
            <a:endParaRPr kumimoji="0" lang="es-CL" sz="1000" b="1" i="0" u="none" strike="noStrike" normalizeH="0" baseline="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charset="0"/>
            </a:endParaRPr>
          </a:p>
        </p:txBody>
      </p:sp>
      <p:pic>
        <p:nvPicPr>
          <p:cNvPr id="1038" name="Picture 1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66272" y="4935537"/>
            <a:ext cx="933450" cy="628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9" name="Picture 1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447028" y="5160962"/>
            <a:ext cx="6223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13 Proceso"/>
          <p:cNvSpPr/>
          <p:nvPr/>
        </p:nvSpPr>
        <p:spPr bwMode="auto">
          <a:xfrm>
            <a:off x="149284" y="5771933"/>
            <a:ext cx="1282959" cy="822199"/>
          </a:xfrm>
          <a:prstGeom prst="flowChartProcess">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s-CL" sz="1000" b="1" i="0" u="none" strike="noStrike" normalizeH="0" baseline="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charset="0"/>
              </a:rPr>
              <a:t>POSICION DE RECUPERACION</a:t>
            </a:r>
          </a:p>
          <a:p>
            <a:pPr marL="0" marR="0" indent="0" algn="ctr" defTabSz="914400" rtl="0" eaLnBrk="0" fontAlgn="base" latinLnBrk="0" hangingPunct="0">
              <a:lnSpc>
                <a:spcPct val="100000"/>
              </a:lnSpc>
              <a:spcBef>
                <a:spcPct val="0"/>
              </a:spcBef>
              <a:spcAft>
                <a:spcPct val="0"/>
              </a:spcAft>
              <a:buClrTx/>
              <a:buSzTx/>
              <a:buFontTx/>
              <a:buNone/>
              <a:tabLst/>
            </a:pPr>
            <a:r>
              <a:rPr lang="es-CL" sz="1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charset="0"/>
              </a:rPr>
              <a:t>PROTECCION COLUMNA CEVICAL</a:t>
            </a:r>
            <a:endParaRPr kumimoji="0" lang="es-CL" sz="1000" b="1" i="0" u="none" strike="noStrike" normalizeH="0" baseline="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charset="0"/>
            </a:endParaRPr>
          </a:p>
        </p:txBody>
      </p:sp>
      <p:pic>
        <p:nvPicPr>
          <p:cNvPr id="1042" name="Picture 1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38044" y="5936312"/>
            <a:ext cx="933450" cy="628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43" name="Picture 1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993619" y="6128922"/>
            <a:ext cx="6223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14 CuadroTexto"/>
          <p:cNvSpPr txBox="1"/>
          <p:nvPr/>
        </p:nvSpPr>
        <p:spPr>
          <a:xfrm>
            <a:off x="3052479" y="3732278"/>
            <a:ext cx="2872902" cy="1323439"/>
          </a:xfrm>
          <a:prstGeom prst="rect">
            <a:avLst/>
          </a:prstGeom>
          <a:noFill/>
        </p:spPr>
        <p:txBody>
          <a:bodyPr wrap="none" rtlCol="0">
            <a:spAutoFit/>
          </a:bodyPr>
          <a:lstStyle/>
          <a:p>
            <a:r>
              <a:rPr lang="es-CL" sz="1000" b="1" dirty="0" smtClean="0"/>
              <a:t>PEDIR DEA</a:t>
            </a:r>
          </a:p>
          <a:p>
            <a:r>
              <a:rPr lang="es-CL" sz="1000" b="1" dirty="0" smtClean="0"/>
              <a:t>COMPRESION 30/2</a:t>
            </a:r>
          </a:p>
          <a:p>
            <a:r>
              <a:rPr lang="es-CL" sz="1000" b="1" dirty="0" smtClean="0"/>
              <a:t>2 VENTILACIONES</a:t>
            </a:r>
          </a:p>
          <a:p>
            <a:r>
              <a:rPr lang="es-CL" sz="1000" b="1" dirty="0" smtClean="0"/>
              <a:t>100X MIN</a:t>
            </a:r>
          </a:p>
          <a:p>
            <a:r>
              <a:rPr lang="es-CL" sz="1000" b="1" dirty="0" smtClean="0"/>
              <a:t>2/3 </a:t>
            </a:r>
          </a:p>
          <a:p>
            <a:r>
              <a:rPr lang="es-CL" sz="1000" b="1" dirty="0" smtClean="0"/>
              <a:t>5 CICLOS 2 MIN</a:t>
            </a:r>
          </a:p>
          <a:p>
            <a:r>
              <a:rPr lang="es-CL" sz="1000" b="1" dirty="0" smtClean="0"/>
              <a:t>REEVALUAR</a:t>
            </a:r>
          </a:p>
          <a:p>
            <a:r>
              <a:rPr lang="es-CL" sz="1000" b="1" dirty="0" smtClean="0"/>
              <a:t>APENAS ESTE DISPONIBLE DEA INSTALAR</a:t>
            </a:r>
            <a:endParaRPr lang="es-CL" sz="1000" b="1" dirty="0"/>
          </a:p>
        </p:txBody>
      </p:sp>
      <p:pic>
        <p:nvPicPr>
          <p:cNvPr id="1044" name="Picture 2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11727" y="2833877"/>
            <a:ext cx="1023937" cy="725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45" name="Picture 2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9369" y="4887119"/>
            <a:ext cx="1023937" cy="725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46" name="Picture 2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848330" y="6139786"/>
            <a:ext cx="1023937" cy="725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15 Flecha izquierda"/>
          <p:cNvSpPr/>
          <p:nvPr/>
        </p:nvSpPr>
        <p:spPr bwMode="auto">
          <a:xfrm>
            <a:off x="2996428" y="2290889"/>
            <a:ext cx="308341" cy="130336"/>
          </a:xfrm>
          <a:prstGeom prst="leftArrow">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0" fontAlgn="base" latinLnBrk="0" hangingPunct="0">
              <a:lnSpc>
                <a:spcPct val="100000"/>
              </a:lnSpc>
              <a:spcBef>
                <a:spcPct val="0"/>
              </a:spcBef>
              <a:spcAft>
                <a:spcPct val="0"/>
              </a:spcAft>
              <a:buClrTx/>
              <a:buSzTx/>
              <a:buFontTx/>
              <a:buNone/>
              <a:tabLst/>
            </a:pPr>
            <a:endParaRPr kumimoji="0" lang="es-CL" sz="2400" b="0" i="0" u="none" strike="noStrike" cap="none" normalizeH="0" baseline="0" smtClean="0">
              <a:ln>
                <a:noFill/>
              </a:ln>
              <a:solidFill>
                <a:schemeClr val="tx1"/>
              </a:solidFill>
              <a:effectLst/>
              <a:latin typeface="Times" charset="0"/>
            </a:endParaRPr>
          </a:p>
        </p:txBody>
      </p:sp>
      <p:pic>
        <p:nvPicPr>
          <p:cNvPr id="1047" name="Picture 23"/>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rot="18826311">
            <a:off x="1059876" y="2859466"/>
            <a:ext cx="401637" cy="225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48" name="Picture 2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rot="16491177">
            <a:off x="1782511" y="2727227"/>
            <a:ext cx="4445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49" name="Picture 25"/>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600346" y="3291628"/>
            <a:ext cx="500063" cy="487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50" name="Picture 26"/>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rot="18829627">
            <a:off x="674278" y="4774406"/>
            <a:ext cx="401637" cy="225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51" name="Picture 27"/>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095475" y="4622685"/>
            <a:ext cx="500063" cy="487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52" name="Picture 28"/>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rot="2610411">
            <a:off x="753085" y="3815277"/>
            <a:ext cx="500063" cy="487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53" name="Picture 2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rot="18890504">
            <a:off x="817116" y="3268643"/>
            <a:ext cx="399261" cy="4106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54" name="Picture 30"/>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rot="18971444">
            <a:off x="576836" y="5328649"/>
            <a:ext cx="4445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55" name="Picture 3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812619" y="5238425"/>
            <a:ext cx="646113" cy="646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56" name="Picture 32"/>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620672" y="5678164"/>
            <a:ext cx="1176337" cy="384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57" name="Picture 33"/>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885783" y="5870251"/>
            <a:ext cx="646113" cy="4596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58" name="Picture 34"/>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rot="18571553">
            <a:off x="2527319" y="5760854"/>
            <a:ext cx="646113" cy="4809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9" name="18 Conector angular"/>
          <p:cNvCxnSpPr/>
          <p:nvPr/>
        </p:nvCxnSpPr>
        <p:spPr bwMode="auto">
          <a:xfrm rot="10800000" flipV="1">
            <a:off x="169171" y="6539562"/>
            <a:ext cx="1820660" cy="127938"/>
          </a:xfrm>
          <a:prstGeom prst="bentConnector3">
            <a:avLst/>
          </a:prstGeom>
          <a:ln>
            <a:headEnd type="none" w="med" len="med"/>
            <a:tailEnd type="arrow"/>
          </a:ln>
        </p:spPr>
        <p:style>
          <a:lnRef idx="3">
            <a:schemeClr val="accent1"/>
          </a:lnRef>
          <a:fillRef idx="0">
            <a:schemeClr val="accent1"/>
          </a:fillRef>
          <a:effectRef idx="2">
            <a:schemeClr val="accent1"/>
          </a:effectRef>
          <a:fontRef idx="minor">
            <a:schemeClr val="tx1"/>
          </a:fontRef>
        </p:style>
      </p:cxnSp>
      <p:cxnSp>
        <p:nvCxnSpPr>
          <p:cNvPr id="21" name="20 Conector recto de flecha"/>
          <p:cNvCxnSpPr/>
          <p:nvPr/>
        </p:nvCxnSpPr>
        <p:spPr bwMode="auto">
          <a:xfrm flipH="1" flipV="1">
            <a:off x="129400" y="3755007"/>
            <a:ext cx="39771" cy="2894013"/>
          </a:xfrm>
          <a:prstGeom prst="straightConnector1">
            <a:avLst/>
          </a:prstGeom>
          <a:ln>
            <a:headEnd type="none" w="med" len="med"/>
            <a:tailEnd type="arrow"/>
          </a:ln>
        </p:spPr>
        <p:style>
          <a:lnRef idx="3">
            <a:schemeClr val="accent1"/>
          </a:lnRef>
          <a:fillRef idx="0">
            <a:schemeClr val="accent1"/>
          </a:fillRef>
          <a:effectRef idx="2">
            <a:schemeClr val="accent1"/>
          </a:effectRef>
          <a:fontRef idx="minor">
            <a:schemeClr val="tx1"/>
          </a:fontRef>
        </p:style>
      </p:cxnSp>
      <p:cxnSp>
        <p:nvCxnSpPr>
          <p:cNvPr id="23" name="22 Conector recto de flecha"/>
          <p:cNvCxnSpPr/>
          <p:nvPr/>
        </p:nvCxnSpPr>
        <p:spPr bwMode="auto">
          <a:xfrm>
            <a:off x="198050" y="3755006"/>
            <a:ext cx="238260" cy="1"/>
          </a:xfrm>
          <a:prstGeom prst="straightConnector1">
            <a:avLst/>
          </a:prstGeom>
          <a:ln>
            <a:headEnd type="none" w="med" len="med"/>
            <a:tailEnd type="arrow"/>
          </a:ln>
        </p:spPr>
        <p:style>
          <a:lnRef idx="3">
            <a:schemeClr val="accent1"/>
          </a:lnRef>
          <a:fillRef idx="0">
            <a:schemeClr val="accent1"/>
          </a:fillRef>
          <a:effectRef idx="2">
            <a:schemeClr val="accent1"/>
          </a:effectRef>
          <a:fontRef idx="minor">
            <a:schemeClr val="tx1"/>
          </a:fontRef>
        </p:style>
      </p:cxnSp>
      <p:pic>
        <p:nvPicPr>
          <p:cNvPr id="1059" name="Picture 35"/>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rot="5400000">
            <a:off x="2443980" y="4822666"/>
            <a:ext cx="2128644" cy="1633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60" name="Picture 36"/>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rot="10800000">
            <a:off x="5943600" y="2243344"/>
            <a:ext cx="401637" cy="225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61" name="Picture 37"/>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rot="16200000">
            <a:off x="6768305" y="2779934"/>
            <a:ext cx="401637" cy="225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62" name="Picture 38"/>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2767825" y="5891068"/>
            <a:ext cx="1023937" cy="719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63" name="Picture 39"/>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1227407" y="4932805"/>
            <a:ext cx="1023937" cy="719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64" name="Picture 40"/>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6457154" y="1931320"/>
            <a:ext cx="1023937" cy="719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65" name="Picture 41"/>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1953814" y="2892646"/>
            <a:ext cx="1023937" cy="719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51536650"/>
      </p:ext>
    </p:extLst>
  </p:cSld>
  <p:clrMapOvr>
    <a:masterClrMapping/>
  </p:clrMapOvr>
  <p:transition>
    <p:cut/>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35" descr="Diapos JCI 2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338" y="-26988"/>
            <a:ext cx="9177338" cy="688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Text Box 15"/>
          <p:cNvSpPr txBox="1">
            <a:spLocks noChangeArrowheads="1"/>
          </p:cNvSpPr>
          <p:nvPr/>
        </p:nvSpPr>
        <p:spPr bwMode="auto">
          <a:xfrm>
            <a:off x="1219200" y="1901825"/>
            <a:ext cx="6470649" cy="390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1052513" algn="l"/>
              </a:tabLst>
              <a:defRPr sz="2400">
                <a:solidFill>
                  <a:schemeClr val="tx1"/>
                </a:solidFill>
                <a:latin typeface="Times" charset="0"/>
              </a:defRPr>
            </a:lvl1pPr>
            <a:lvl2pPr marL="742950" indent="-285750">
              <a:tabLst>
                <a:tab pos="1052513" algn="l"/>
              </a:tabLst>
              <a:defRPr sz="2400">
                <a:solidFill>
                  <a:schemeClr val="tx1"/>
                </a:solidFill>
                <a:latin typeface="Times" charset="0"/>
              </a:defRPr>
            </a:lvl2pPr>
            <a:lvl3pPr marL="1143000" indent="-228600">
              <a:tabLst>
                <a:tab pos="1052513" algn="l"/>
              </a:tabLst>
              <a:defRPr sz="2400">
                <a:solidFill>
                  <a:schemeClr val="tx1"/>
                </a:solidFill>
                <a:latin typeface="Times" charset="0"/>
              </a:defRPr>
            </a:lvl3pPr>
            <a:lvl4pPr marL="1600200" indent="-228600">
              <a:tabLst>
                <a:tab pos="1052513" algn="l"/>
              </a:tabLst>
              <a:defRPr sz="2400">
                <a:solidFill>
                  <a:schemeClr val="tx1"/>
                </a:solidFill>
                <a:latin typeface="Times" charset="0"/>
              </a:defRPr>
            </a:lvl4pPr>
            <a:lvl5pPr marL="2057400" indent="-228600">
              <a:tabLst>
                <a:tab pos="1052513" algn="l"/>
              </a:tabLst>
              <a:defRPr sz="2400">
                <a:solidFill>
                  <a:schemeClr val="tx1"/>
                </a:solidFill>
                <a:latin typeface="Times" charset="0"/>
              </a:defRPr>
            </a:lvl5pPr>
            <a:lvl6pPr marL="2514600" indent="-228600" algn="r" eaLnBrk="0" fontAlgn="base" hangingPunct="0">
              <a:spcBef>
                <a:spcPct val="0"/>
              </a:spcBef>
              <a:spcAft>
                <a:spcPct val="0"/>
              </a:spcAft>
              <a:tabLst>
                <a:tab pos="1052513" algn="l"/>
              </a:tabLst>
              <a:defRPr sz="2400">
                <a:solidFill>
                  <a:schemeClr val="tx1"/>
                </a:solidFill>
                <a:latin typeface="Times" charset="0"/>
              </a:defRPr>
            </a:lvl6pPr>
            <a:lvl7pPr marL="2971800" indent="-228600" algn="r" eaLnBrk="0" fontAlgn="base" hangingPunct="0">
              <a:spcBef>
                <a:spcPct val="0"/>
              </a:spcBef>
              <a:spcAft>
                <a:spcPct val="0"/>
              </a:spcAft>
              <a:tabLst>
                <a:tab pos="1052513" algn="l"/>
              </a:tabLst>
              <a:defRPr sz="2400">
                <a:solidFill>
                  <a:schemeClr val="tx1"/>
                </a:solidFill>
                <a:latin typeface="Times" charset="0"/>
              </a:defRPr>
            </a:lvl7pPr>
            <a:lvl8pPr marL="3429000" indent="-228600" algn="r" eaLnBrk="0" fontAlgn="base" hangingPunct="0">
              <a:spcBef>
                <a:spcPct val="0"/>
              </a:spcBef>
              <a:spcAft>
                <a:spcPct val="0"/>
              </a:spcAft>
              <a:tabLst>
                <a:tab pos="1052513" algn="l"/>
              </a:tabLst>
              <a:defRPr sz="2400">
                <a:solidFill>
                  <a:schemeClr val="tx1"/>
                </a:solidFill>
                <a:latin typeface="Times" charset="0"/>
              </a:defRPr>
            </a:lvl8pPr>
            <a:lvl9pPr marL="3886200" indent="-228600" algn="r" eaLnBrk="0" fontAlgn="base" hangingPunct="0">
              <a:spcBef>
                <a:spcPct val="0"/>
              </a:spcBef>
              <a:spcAft>
                <a:spcPct val="0"/>
              </a:spcAft>
              <a:tabLst>
                <a:tab pos="1052513" algn="l"/>
              </a:tabLst>
              <a:defRPr sz="2400">
                <a:solidFill>
                  <a:schemeClr val="tx1"/>
                </a:solidFill>
                <a:latin typeface="Times" charset="0"/>
              </a:defRPr>
            </a:lvl9pPr>
          </a:lstStyle>
          <a:p>
            <a:pPr algn="l">
              <a:spcBef>
                <a:spcPct val="50000"/>
              </a:spcBef>
            </a:pPr>
            <a:r>
              <a:rPr lang="es-ES_tradnl" sz="4000" b="1" dirty="0">
                <a:solidFill>
                  <a:schemeClr val="bg1"/>
                </a:solidFill>
                <a:latin typeface="Arial" charset="0"/>
              </a:rPr>
              <a:t>MANEJO DE ENFERMERIA EN: </a:t>
            </a:r>
            <a:endParaRPr lang="es-ES_tradnl" sz="4000" b="1" dirty="0" smtClean="0">
              <a:solidFill>
                <a:schemeClr val="bg1"/>
              </a:solidFill>
              <a:latin typeface="Arial" charset="0"/>
            </a:endParaRPr>
          </a:p>
          <a:p>
            <a:pPr algn="l">
              <a:spcBef>
                <a:spcPct val="50000"/>
              </a:spcBef>
            </a:pPr>
            <a:r>
              <a:rPr lang="es-ES_tradnl" sz="4000" b="1" dirty="0" smtClean="0">
                <a:solidFill>
                  <a:schemeClr val="bg1"/>
                </a:solidFill>
                <a:latin typeface="Arial" charset="0"/>
              </a:rPr>
              <a:t> </a:t>
            </a:r>
            <a:r>
              <a:rPr lang="es-ES_tradnl" b="1" dirty="0">
                <a:solidFill>
                  <a:schemeClr val="bg1"/>
                </a:solidFill>
                <a:latin typeface="Arial" charset="0"/>
              </a:rPr>
              <a:t>	</a:t>
            </a:r>
            <a:r>
              <a:rPr lang="es-ES_tradnl" sz="3600" dirty="0" smtClean="0">
                <a:solidFill>
                  <a:schemeClr val="bg1"/>
                </a:solidFill>
                <a:latin typeface="Arial" charset="0"/>
              </a:rPr>
              <a:t>TAQUICARDIA</a:t>
            </a:r>
            <a:endParaRPr lang="es-ES_tradnl" sz="3600" dirty="0">
              <a:solidFill>
                <a:schemeClr val="bg1"/>
              </a:solidFill>
              <a:latin typeface="Arial" charset="0"/>
            </a:endParaRPr>
          </a:p>
          <a:p>
            <a:pPr algn="l">
              <a:spcBef>
                <a:spcPct val="50000"/>
              </a:spcBef>
            </a:pPr>
            <a:endParaRPr lang="es-ES_tradnl" sz="1800" dirty="0">
              <a:solidFill>
                <a:schemeClr val="bg1"/>
              </a:solidFill>
              <a:latin typeface="Arial" charset="0"/>
            </a:endParaRPr>
          </a:p>
          <a:p>
            <a:pPr algn="l">
              <a:spcBef>
                <a:spcPct val="50000"/>
              </a:spcBef>
            </a:pPr>
            <a:endParaRPr lang="es-ES_tradnl" sz="1800" dirty="0">
              <a:solidFill>
                <a:schemeClr val="bg1"/>
              </a:solidFill>
              <a:latin typeface="Arial" charset="0"/>
            </a:endParaRPr>
          </a:p>
          <a:p>
            <a:pPr algn="l">
              <a:spcBef>
                <a:spcPct val="50000"/>
              </a:spcBef>
            </a:pPr>
            <a:endParaRPr lang="es-ES_tradnl" sz="1800" dirty="0">
              <a:solidFill>
                <a:schemeClr val="bg1"/>
              </a:solidFill>
              <a:latin typeface="Arial" charset="0"/>
            </a:endParaRPr>
          </a:p>
          <a:p>
            <a:pPr algn="l">
              <a:spcBef>
                <a:spcPct val="50000"/>
              </a:spcBef>
            </a:pPr>
            <a:endParaRPr lang="es-ES_tradnl" sz="1800" dirty="0">
              <a:solidFill>
                <a:schemeClr val="bg1"/>
              </a:solidFill>
            </a:endParaRPr>
          </a:p>
        </p:txBody>
      </p:sp>
      <p:pic>
        <p:nvPicPr>
          <p:cNvPr id="2052" name="Picture 4"/>
          <p:cNvPicPr>
            <a:picLocks noChangeAspect="1" noChangeArrowheads="1"/>
          </p:cNvPicPr>
          <p:nvPr/>
        </p:nvPicPr>
        <p:blipFill>
          <a:blip r:embed="rId3">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val="0"/>
              </a:ext>
            </a:extLst>
          </a:blip>
          <a:srcRect/>
          <a:stretch>
            <a:fillRect/>
          </a:stretch>
        </p:blipFill>
        <p:spPr bwMode="auto">
          <a:xfrm>
            <a:off x="5795963" y="1616075"/>
            <a:ext cx="3348037" cy="4286250"/>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9873" name="Picture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74788" y="4152900"/>
            <a:ext cx="4067175" cy="2659063"/>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99123999"/>
      </p:ext>
    </p:extLst>
  </p:cSld>
  <p:clrMapOvr>
    <a:masterClrMapping/>
  </p:clrMapOvr>
  <p:transition>
    <p:cut/>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42" descr="Diapos JCI 2b"/>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2301" y="0"/>
            <a:ext cx="9366301" cy="702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8" name="Text Box 9"/>
          <p:cNvSpPr txBox="1">
            <a:spLocks noChangeArrowheads="1"/>
          </p:cNvSpPr>
          <p:nvPr/>
        </p:nvSpPr>
        <p:spPr bwMode="auto">
          <a:xfrm>
            <a:off x="1300162" y="1878012"/>
            <a:ext cx="648493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tabLst>
                <a:tab pos="762000" algn="l"/>
                <a:tab pos="1147763" algn="l"/>
              </a:tabLst>
              <a:defRPr sz="2400">
                <a:solidFill>
                  <a:schemeClr val="tx1"/>
                </a:solidFill>
                <a:latin typeface="Times" charset="0"/>
              </a:defRPr>
            </a:lvl1pPr>
            <a:lvl2pPr marL="742950" indent="-285750">
              <a:tabLst>
                <a:tab pos="762000" algn="l"/>
                <a:tab pos="1147763" algn="l"/>
              </a:tabLst>
              <a:defRPr sz="2400">
                <a:solidFill>
                  <a:schemeClr val="tx1"/>
                </a:solidFill>
                <a:latin typeface="Times" charset="0"/>
              </a:defRPr>
            </a:lvl2pPr>
            <a:lvl3pPr marL="1143000" indent="-228600">
              <a:tabLst>
                <a:tab pos="762000" algn="l"/>
                <a:tab pos="1147763" algn="l"/>
              </a:tabLst>
              <a:defRPr sz="2400">
                <a:solidFill>
                  <a:schemeClr val="tx1"/>
                </a:solidFill>
                <a:latin typeface="Times" charset="0"/>
              </a:defRPr>
            </a:lvl3pPr>
            <a:lvl4pPr marL="1600200" indent="-228600">
              <a:tabLst>
                <a:tab pos="762000" algn="l"/>
                <a:tab pos="1147763" algn="l"/>
              </a:tabLst>
              <a:defRPr sz="2400">
                <a:solidFill>
                  <a:schemeClr val="tx1"/>
                </a:solidFill>
                <a:latin typeface="Times" charset="0"/>
              </a:defRPr>
            </a:lvl4pPr>
            <a:lvl5pPr marL="2057400" indent="-228600">
              <a:tabLst>
                <a:tab pos="762000" algn="l"/>
                <a:tab pos="1147763" algn="l"/>
              </a:tabLst>
              <a:defRPr sz="2400">
                <a:solidFill>
                  <a:schemeClr val="tx1"/>
                </a:solidFill>
                <a:latin typeface="Times" charset="0"/>
              </a:defRPr>
            </a:lvl5pPr>
            <a:lvl6pPr marL="2514600" indent="-228600" algn="r" eaLnBrk="0" fontAlgn="base" hangingPunct="0">
              <a:spcBef>
                <a:spcPct val="0"/>
              </a:spcBef>
              <a:spcAft>
                <a:spcPct val="0"/>
              </a:spcAft>
              <a:tabLst>
                <a:tab pos="762000" algn="l"/>
                <a:tab pos="1147763" algn="l"/>
              </a:tabLst>
              <a:defRPr sz="2400">
                <a:solidFill>
                  <a:schemeClr val="tx1"/>
                </a:solidFill>
                <a:latin typeface="Times" charset="0"/>
              </a:defRPr>
            </a:lvl6pPr>
            <a:lvl7pPr marL="2971800" indent="-228600" algn="r" eaLnBrk="0" fontAlgn="base" hangingPunct="0">
              <a:spcBef>
                <a:spcPct val="0"/>
              </a:spcBef>
              <a:spcAft>
                <a:spcPct val="0"/>
              </a:spcAft>
              <a:tabLst>
                <a:tab pos="762000" algn="l"/>
                <a:tab pos="1147763" algn="l"/>
              </a:tabLst>
              <a:defRPr sz="2400">
                <a:solidFill>
                  <a:schemeClr val="tx1"/>
                </a:solidFill>
                <a:latin typeface="Times" charset="0"/>
              </a:defRPr>
            </a:lvl7pPr>
            <a:lvl8pPr marL="3429000" indent="-228600" algn="r" eaLnBrk="0" fontAlgn="base" hangingPunct="0">
              <a:spcBef>
                <a:spcPct val="0"/>
              </a:spcBef>
              <a:spcAft>
                <a:spcPct val="0"/>
              </a:spcAft>
              <a:tabLst>
                <a:tab pos="762000" algn="l"/>
                <a:tab pos="1147763" algn="l"/>
              </a:tabLst>
              <a:defRPr sz="2400">
                <a:solidFill>
                  <a:schemeClr val="tx1"/>
                </a:solidFill>
                <a:latin typeface="Times" charset="0"/>
              </a:defRPr>
            </a:lvl8pPr>
            <a:lvl9pPr marL="3886200" indent="-228600" algn="r" eaLnBrk="0" fontAlgn="base" hangingPunct="0">
              <a:spcBef>
                <a:spcPct val="0"/>
              </a:spcBef>
              <a:spcAft>
                <a:spcPct val="0"/>
              </a:spcAft>
              <a:tabLst>
                <a:tab pos="762000" algn="l"/>
                <a:tab pos="1147763" algn="l"/>
              </a:tabLst>
              <a:defRPr sz="2400">
                <a:solidFill>
                  <a:schemeClr val="tx1"/>
                </a:solidFill>
                <a:latin typeface="Times" charset="0"/>
              </a:defRPr>
            </a:lvl9pPr>
          </a:lstStyle>
          <a:p>
            <a:r>
              <a:rPr lang="es-CL" sz="1600" dirty="0" smtClean="0"/>
              <a:t>.</a:t>
            </a:r>
            <a:endParaRPr lang="es-CL" sz="1600" dirty="0"/>
          </a:p>
          <a:p>
            <a:r>
              <a:rPr lang="es-CL" sz="1600" dirty="0"/>
              <a:t>     </a:t>
            </a:r>
            <a:r>
              <a:rPr lang="es-CL" sz="1600" dirty="0" smtClean="0"/>
              <a:t>.</a:t>
            </a:r>
            <a:endParaRPr lang="es-CL" sz="1600" dirty="0"/>
          </a:p>
          <a:p>
            <a:pPr algn="l"/>
            <a:r>
              <a:rPr lang="es-ES_tradnl" sz="1600" dirty="0">
                <a:solidFill>
                  <a:srgbClr val="007775"/>
                </a:solidFill>
                <a:latin typeface="Arial" charset="0"/>
              </a:rPr>
              <a:t>	</a:t>
            </a:r>
          </a:p>
        </p:txBody>
      </p:sp>
      <p:sp>
        <p:nvSpPr>
          <p:cNvPr id="2" name="1 Título"/>
          <p:cNvSpPr>
            <a:spLocks noGrp="1"/>
          </p:cNvSpPr>
          <p:nvPr>
            <p:ph type="title"/>
          </p:nvPr>
        </p:nvSpPr>
        <p:spPr>
          <a:xfrm>
            <a:off x="685800" y="0"/>
            <a:ext cx="7772400" cy="1143000"/>
          </a:xfrm>
        </p:spPr>
        <p:txBody>
          <a:bodyPr/>
          <a:lstStyle/>
          <a:p>
            <a:r>
              <a:rPr lang="es-CL" b="1" dirty="0" smtClean="0">
                <a:solidFill>
                  <a:schemeClr val="bg1"/>
                </a:solidFill>
              </a:rPr>
              <a:t>TAQUICARDIA</a:t>
            </a:r>
            <a:endParaRPr lang="es-CL" b="1" dirty="0">
              <a:solidFill>
                <a:schemeClr val="bg1"/>
              </a:solidFill>
            </a:endParaRPr>
          </a:p>
        </p:txBody>
      </p:sp>
      <p:sp>
        <p:nvSpPr>
          <p:cNvPr id="3" name="2 Marcador de contenido"/>
          <p:cNvSpPr>
            <a:spLocks noGrp="1"/>
          </p:cNvSpPr>
          <p:nvPr>
            <p:ph idx="1"/>
          </p:nvPr>
        </p:nvSpPr>
        <p:spPr>
          <a:xfrm>
            <a:off x="-222301" y="1308100"/>
            <a:ext cx="9366301" cy="5715000"/>
          </a:xfrm>
        </p:spPr>
        <p:txBody>
          <a:bodyPr/>
          <a:lstStyle/>
          <a:p>
            <a:pPr algn="just"/>
            <a:r>
              <a:rPr lang="es-CL" sz="2400" dirty="0" smtClean="0">
                <a:latin typeface="Arial" pitchFamily="34" charset="0"/>
                <a:cs typeface="Arial" pitchFamily="34" charset="0"/>
              </a:rPr>
              <a:t>Se </a:t>
            </a:r>
            <a:r>
              <a:rPr lang="es-CL" sz="2400" dirty="0">
                <a:latin typeface="Arial" pitchFamily="34" charset="0"/>
                <a:cs typeface="Arial" pitchFamily="34" charset="0"/>
              </a:rPr>
              <a:t>conoce como taquicardia el </a:t>
            </a:r>
            <a:r>
              <a:rPr lang="es-CL" sz="2400" b="1" dirty="0">
                <a:latin typeface="Arial" pitchFamily="34" charset="0"/>
                <a:cs typeface="Arial" pitchFamily="34" charset="0"/>
              </a:rPr>
              <a:t>aumento de la frecuencia cardiaca causada por una contracción demasiado rápida </a:t>
            </a:r>
            <a:r>
              <a:rPr lang="es-CL" sz="2400" b="1" dirty="0" smtClean="0">
                <a:latin typeface="Arial" pitchFamily="34" charset="0"/>
                <a:cs typeface="Arial" pitchFamily="34" charset="0"/>
              </a:rPr>
              <a:t>del corazón </a:t>
            </a:r>
            <a:r>
              <a:rPr lang="es-CL" sz="2400" dirty="0" smtClean="0">
                <a:latin typeface="Arial" pitchFamily="34" charset="0"/>
                <a:cs typeface="Arial" pitchFamily="34" charset="0"/>
              </a:rPr>
              <a:t>.</a:t>
            </a:r>
            <a:endParaRPr lang="es-CL" sz="2400" dirty="0">
              <a:latin typeface="Arial" pitchFamily="34" charset="0"/>
              <a:cs typeface="Arial" pitchFamily="34" charset="0"/>
            </a:endParaRPr>
          </a:p>
          <a:p>
            <a:pPr algn="just"/>
            <a:r>
              <a:rPr lang="es-CL" sz="2400" dirty="0">
                <a:latin typeface="Arial" pitchFamily="34" charset="0"/>
                <a:cs typeface="Arial" pitchFamily="34" charset="0"/>
              </a:rPr>
              <a:t>En el momento en el que empieza a producirse, la taquicardia </a:t>
            </a:r>
            <a:r>
              <a:rPr lang="es-CL" sz="2400" b="1" dirty="0">
                <a:latin typeface="Arial" pitchFamily="34" charset="0"/>
                <a:cs typeface="Arial" pitchFamily="34" charset="0"/>
              </a:rPr>
              <a:t>provoca que el corazón no sea capaz de bombear la sangre de forma eficiente al resto del cuerpo</a:t>
            </a:r>
            <a:r>
              <a:rPr lang="es-CL" sz="2400" dirty="0">
                <a:latin typeface="Arial" pitchFamily="34" charset="0"/>
                <a:cs typeface="Arial" pitchFamily="34" charset="0"/>
              </a:rPr>
              <a:t>, lo que hace que algunos órganos o tejidos se queden sin oxígeno suficiente. Todo ello tiene como resultado mareos, dificultad a la hora de respirar, pulso rápido, dolor en el pecho y, en los casos más graves, desvanecimiento</a:t>
            </a:r>
          </a:p>
          <a:p>
            <a:endParaRPr lang="es-CL" sz="2400" dirty="0"/>
          </a:p>
        </p:txBody>
      </p:sp>
      <p:pic>
        <p:nvPicPr>
          <p:cNvPr id="11269" name="Picture 5"/>
          <p:cNvPicPr>
            <a:picLocks noChangeAspect="1" noChangeArrowheads="1"/>
          </p:cNvPicPr>
          <p:nvPr/>
        </p:nvPicPr>
        <p:blipFill>
          <a:blip r:embed="rId4">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590800" y="5257800"/>
            <a:ext cx="4572000" cy="1866900"/>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cut/>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42" descr="Diapos JCI 2b"/>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2" name="Text Box 9"/>
          <p:cNvSpPr txBox="1">
            <a:spLocks noChangeArrowheads="1"/>
          </p:cNvSpPr>
          <p:nvPr/>
        </p:nvSpPr>
        <p:spPr bwMode="auto">
          <a:xfrm>
            <a:off x="1300163" y="1878013"/>
            <a:ext cx="64849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tabLst>
                <a:tab pos="762000" algn="l"/>
                <a:tab pos="1147763" algn="l"/>
              </a:tabLst>
              <a:defRPr sz="2400">
                <a:solidFill>
                  <a:schemeClr val="tx1"/>
                </a:solidFill>
                <a:latin typeface="Times" charset="0"/>
              </a:defRPr>
            </a:lvl1pPr>
            <a:lvl2pPr marL="742950" indent="-285750">
              <a:tabLst>
                <a:tab pos="762000" algn="l"/>
                <a:tab pos="1147763" algn="l"/>
              </a:tabLst>
              <a:defRPr sz="2400">
                <a:solidFill>
                  <a:schemeClr val="tx1"/>
                </a:solidFill>
                <a:latin typeface="Times" charset="0"/>
              </a:defRPr>
            </a:lvl2pPr>
            <a:lvl3pPr marL="1143000" indent="-228600">
              <a:tabLst>
                <a:tab pos="762000" algn="l"/>
                <a:tab pos="1147763" algn="l"/>
              </a:tabLst>
              <a:defRPr sz="2400">
                <a:solidFill>
                  <a:schemeClr val="tx1"/>
                </a:solidFill>
                <a:latin typeface="Times" charset="0"/>
              </a:defRPr>
            </a:lvl3pPr>
            <a:lvl4pPr marL="1600200" indent="-228600">
              <a:tabLst>
                <a:tab pos="762000" algn="l"/>
                <a:tab pos="1147763" algn="l"/>
              </a:tabLst>
              <a:defRPr sz="2400">
                <a:solidFill>
                  <a:schemeClr val="tx1"/>
                </a:solidFill>
                <a:latin typeface="Times" charset="0"/>
              </a:defRPr>
            </a:lvl4pPr>
            <a:lvl5pPr marL="2057400" indent="-228600">
              <a:tabLst>
                <a:tab pos="762000" algn="l"/>
                <a:tab pos="1147763" algn="l"/>
              </a:tabLst>
              <a:defRPr sz="2400">
                <a:solidFill>
                  <a:schemeClr val="tx1"/>
                </a:solidFill>
                <a:latin typeface="Times" charset="0"/>
              </a:defRPr>
            </a:lvl5pPr>
            <a:lvl6pPr marL="2514600" indent="-228600" algn="r" eaLnBrk="0" fontAlgn="base" hangingPunct="0">
              <a:spcBef>
                <a:spcPct val="0"/>
              </a:spcBef>
              <a:spcAft>
                <a:spcPct val="0"/>
              </a:spcAft>
              <a:tabLst>
                <a:tab pos="762000" algn="l"/>
                <a:tab pos="1147763" algn="l"/>
              </a:tabLst>
              <a:defRPr sz="2400">
                <a:solidFill>
                  <a:schemeClr val="tx1"/>
                </a:solidFill>
                <a:latin typeface="Times" charset="0"/>
              </a:defRPr>
            </a:lvl6pPr>
            <a:lvl7pPr marL="2971800" indent="-228600" algn="r" eaLnBrk="0" fontAlgn="base" hangingPunct="0">
              <a:spcBef>
                <a:spcPct val="0"/>
              </a:spcBef>
              <a:spcAft>
                <a:spcPct val="0"/>
              </a:spcAft>
              <a:tabLst>
                <a:tab pos="762000" algn="l"/>
                <a:tab pos="1147763" algn="l"/>
              </a:tabLst>
              <a:defRPr sz="2400">
                <a:solidFill>
                  <a:schemeClr val="tx1"/>
                </a:solidFill>
                <a:latin typeface="Times" charset="0"/>
              </a:defRPr>
            </a:lvl7pPr>
            <a:lvl8pPr marL="3429000" indent="-228600" algn="r" eaLnBrk="0" fontAlgn="base" hangingPunct="0">
              <a:spcBef>
                <a:spcPct val="0"/>
              </a:spcBef>
              <a:spcAft>
                <a:spcPct val="0"/>
              </a:spcAft>
              <a:tabLst>
                <a:tab pos="762000" algn="l"/>
                <a:tab pos="1147763" algn="l"/>
              </a:tabLst>
              <a:defRPr sz="2400">
                <a:solidFill>
                  <a:schemeClr val="tx1"/>
                </a:solidFill>
                <a:latin typeface="Times" charset="0"/>
              </a:defRPr>
            </a:lvl8pPr>
            <a:lvl9pPr marL="3886200" indent="-228600" algn="r" eaLnBrk="0" fontAlgn="base" hangingPunct="0">
              <a:spcBef>
                <a:spcPct val="0"/>
              </a:spcBef>
              <a:spcAft>
                <a:spcPct val="0"/>
              </a:spcAft>
              <a:tabLst>
                <a:tab pos="762000" algn="l"/>
                <a:tab pos="1147763" algn="l"/>
              </a:tabLst>
              <a:defRPr sz="2400">
                <a:solidFill>
                  <a:schemeClr val="tx1"/>
                </a:solidFill>
                <a:latin typeface="Times" charset="0"/>
              </a:defRPr>
            </a:lvl9pPr>
          </a:lstStyle>
          <a:p>
            <a:pPr algn="l"/>
            <a:r>
              <a:rPr lang="es-CL" sz="1600"/>
              <a:t/>
            </a:r>
            <a:br>
              <a:rPr lang="es-CL" sz="1600"/>
            </a:br>
            <a:r>
              <a:rPr lang="es-ES_tradnl" sz="1600">
                <a:solidFill>
                  <a:srgbClr val="007775"/>
                </a:solidFill>
                <a:latin typeface="Arial" charset="0"/>
              </a:rPr>
              <a:t>	</a:t>
            </a:r>
          </a:p>
        </p:txBody>
      </p:sp>
      <p:sp>
        <p:nvSpPr>
          <p:cNvPr id="2" name="1 Título"/>
          <p:cNvSpPr>
            <a:spLocks noGrp="1"/>
          </p:cNvSpPr>
          <p:nvPr>
            <p:ph type="title"/>
          </p:nvPr>
        </p:nvSpPr>
        <p:spPr>
          <a:xfrm>
            <a:off x="685800" y="0"/>
            <a:ext cx="7772400" cy="1143000"/>
          </a:xfrm>
        </p:spPr>
        <p:txBody>
          <a:bodyPr/>
          <a:lstStyle/>
          <a:p>
            <a:r>
              <a:rPr lang="es-CL" dirty="0" smtClean="0"/>
              <a:t>TAQUICARDIA</a:t>
            </a:r>
            <a:endParaRPr lang="es-CL" dirty="0"/>
          </a:p>
        </p:txBody>
      </p:sp>
      <p:sp>
        <p:nvSpPr>
          <p:cNvPr id="3" name="2 Marcador de contenido"/>
          <p:cNvSpPr>
            <a:spLocks noGrp="1"/>
          </p:cNvSpPr>
          <p:nvPr>
            <p:ph idx="1"/>
          </p:nvPr>
        </p:nvSpPr>
        <p:spPr>
          <a:xfrm>
            <a:off x="685800" y="1574800"/>
            <a:ext cx="7772400" cy="4521200"/>
          </a:xfrm>
        </p:spPr>
        <p:txBody>
          <a:bodyPr/>
          <a:lstStyle/>
          <a:p>
            <a:pPr algn="just"/>
            <a:r>
              <a:rPr lang="es-CL" sz="2400" dirty="0">
                <a:latin typeface="Arial" pitchFamily="34" charset="0"/>
                <a:cs typeface="Arial" pitchFamily="34" charset="0"/>
              </a:rPr>
              <a:t>Normalmente, una taquicardia se produce por afecciones como la </a:t>
            </a:r>
            <a:r>
              <a:rPr lang="es-CL" sz="2400" b="1" dirty="0">
                <a:latin typeface="Arial" pitchFamily="34" charset="0"/>
                <a:cs typeface="Arial" pitchFamily="34" charset="0"/>
                <a:hlinkClick r:id="rId4"/>
              </a:rPr>
              <a:t>hipertensión</a:t>
            </a:r>
            <a:r>
              <a:rPr lang="es-CL" sz="2400" dirty="0">
                <a:latin typeface="Arial" pitchFamily="34" charset="0"/>
                <a:cs typeface="Arial" pitchFamily="34" charset="0"/>
              </a:rPr>
              <a:t> o por un riego sanguíneo deficiente, pero otra de las razones comunes por las que se produce es por un </a:t>
            </a:r>
            <a:r>
              <a:rPr lang="es-CL" sz="2400" b="1" dirty="0">
                <a:latin typeface="Arial" pitchFamily="34" charset="0"/>
                <a:cs typeface="Arial" pitchFamily="34" charset="0"/>
              </a:rPr>
              <a:t>esfuerzo </a:t>
            </a:r>
            <a:r>
              <a:rPr lang="es-CL" sz="2400" b="1" dirty="0" smtClean="0">
                <a:latin typeface="Arial" pitchFamily="34" charset="0"/>
                <a:cs typeface="Arial" pitchFamily="34" charset="0"/>
              </a:rPr>
              <a:t>físico o emocional </a:t>
            </a:r>
            <a:r>
              <a:rPr lang="es-CL" sz="2400" b="1" dirty="0">
                <a:latin typeface="Arial" pitchFamily="34" charset="0"/>
                <a:cs typeface="Arial" pitchFamily="34" charset="0"/>
              </a:rPr>
              <a:t>demasiado grande o por la ingesta desmedida de alcohol o cafeína</a:t>
            </a:r>
            <a:r>
              <a:rPr lang="es-CL" sz="2400" dirty="0" smtClean="0">
                <a:latin typeface="Arial" pitchFamily="34" charset="0"/>
                <a:cs typeface="Arial" pitchFamily="34" charset="0"/>
              </a:rPr>
              <a:t>.</a:t>
            </a:r>
          </a:p>
          <a:p>
            <a:pPr algn="just"/>
            <a:r>
              <a:rPr lang="es-CL" sz="2400" dirty="0" smtClean="0">
                <a:latin typeface="Arial" pitchFamily="34" charset="0"/>
                <a:cs typeface="Arial" pitchFamily="34" charset="0"/>
              </a:rPr>
              <a:t> </a:t>
            </a:r>
            <a:r>
              <a:rPr lang="es-CL" sz="2400" dirty="0">
                <a:latin typeface="Arial" pitchFamily="34" charset="0"/>
                <a:cs typeface="Arial" pitchFamily="34" charset="0"/>
              </a:rPr>
              <a:t>Por ello, una de las primeras opciones para prevenir su aparición es reducir el consumo de dichos estimulantes</a:t>
            </a:r>
            <a:r>
              <a:rPr lang="es-CL" dirty="0">
                <a:latin typeface="Arial" pitchFamily="34" charset="0"/>
                <a:cs typeface="Arial" pitchFamily="34" charset="0"/>
              </a:rPr>
              <a:t>.</a:t>
            </a:r>
          </a:p>
        </p:txBody>
      </p:sp>
    </p:spTree>
  </p:cSld>
  <p:clrMapOvr>
    <a:masterClrMapping/>
  </p:clrMapOvr>
  <p:transition>
    <p:cut/>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42" descr="Diapos JCI 2b"/>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0" name="Text Box 9"/>
          <p:cNvSpPr txBox="1">
            <a:spLocks noChangeArrowheads="1"/>
          </p:cNvSpPr>
          <p:nvPr/>
        </p:nvSpPr>
        <p:spPr bwMode="auto">
          <a:xfrm>
            <a:off x="1300163" y="1878013"/>
            <a:ext cx="648493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tabLst>
                <a:tab pos="762000" algn="l"/>
                <a:tab pos="1147763" algn="l"/>
              </a:tabLst>
              <a:defRPr sz="2400">
                <a:solidFill>
                  <a:schemeClr val="tx1"/>
                </a:solidFill>
                <a:latin typeface="Times" charset="0"/>
              </a:defRPr>
            </a:lvl1pPr>
            <a:lvl2pPr marL="742950" indent="-285750">
              <a:tabLst>
                <a:tab pos="762000" algn="l"/>
                <a:tab pos="1147763" algn="l"/>
              </a:tabLst>
              <a:defRPr sz="2400">
                <a:solidFill>
                  <a:schemeClr val="tx1"/>
                </a:solidFill>
                <a:latin typeface="Times" charset="0"/>
              </a:defRPr>
            </a:lvl2pPr>
            <a:lvl3pPr marL="1143000" indent="-228600">
              <a:tabLst>
                <a:tab pos="762000" algn="l"/>
                <a:tab pos="1147763" algn="l"/>
              </a:tabLst>
              <a:defRPr sz="2400">
                <a:solidFill>
                  <a:schemeClr val="tx1"/>
                </a:solidFill>
                <a:latin typeface="Times" charset="0"/>
              </a:defRPr>
            </a:lvl3pPr>
            <a:lvl4pPr marL="1600200" indent="-228600">
              <a:tabLst>
                <a:tab pos="762000" algn="l"/>
                <a:tab pos="1147763" algn="l"/>
              </a:tabLst>
              <a:defRPr sz="2400">
                <a:solidFill>
                  <a:schemeClr val="tx1"/>
                </a:solidFill>
                <a:latin typeface="Times" charset="0"/>
              </a:defRPr>
            </a:lvl4pPr>
            <a:lvl5pPr marL="2057400" indent="-228600">
              <a:tabLst>
                <a:tab pos="762000" algn="l"/>
                <a:tab pos="1147763" algn="l"/>
              </a:tabLst>
              <a:defRPr sz="2400">
                <a:solidFill>
                  <a:schemeClr val="tx1"/>
                </a:solidFill>
                <a:latin typeface="Times" charset="0"/>
              </a:defRPr>
            </a:lvl5pPr>
            <a:lvl6pPr marL="2514600" indent="-228600" algn="r" eaLnBrk="0" fontAlgn="base" hangingPunct="0">
              <a:spcBef>
                <a:spcPct val="0"/>
              </a:spcBef>
              <a:spcAft>
                <a:spcPct val="0"/>
              </a:spcAft>
              <a:tabLst>
                <a:tab pos="762000" algn="l"/>
                <a:tab pos="1147763" algn="l"/>
              </a:tabLst>
              <a:defRPr sz="2400">
                <a:solidFill>
                  <a:schemeClr val="tx1"/>
                </a:solidFill>
                <a:latin typeface="Times" charset="0"/>
              </a:defRPr>
            </a:lvl6pPr>
            <a:lvl7pPr marL="2971800" indent="-228600" algn="r" eaLnBrk="0" fontAlgn="base" hangingPunct="0">
              <a:spcBef>
                <a:spcPct val="0"/>
              </a:spcBef>
              <a:spcAft>
                <a:spcPct val="0"/>
              </a:spcAft>
              <a:tabLst>
                <a:tab pos="762000" algn="l"/>
                <a:tab pos="1147763" algn="l"/>
              </a:tabLst>
              <a:defRPr sz="2400">
                <a:solidFill>
                  <a:schemeClr val="tx1"/>
                </a:solidFill>
                <a:latin typeface="Times" charset="0"/>
              </a:defRPr>
            </a:lvl7pPr>
            <a:lvl8pPr marL="3429000" indent="-228600" algn="r" eaLnBrk="0" fontAlgn="base" hangingPunct="0">
              <a:spcBef>
                <a:spcPct val="0"/>
              </a:spcBef>
              <a:spcAft>
                <a:spcPct val="0"/>
              </a:spcAft>
              <a:tabLst>
                <a:tab pos="762000" algn="l"/>
                <a:tab pos="1147763" algn="l"/>
              </a:tabLst>
              <a:defRPr sz="2400">
                <a:solidFill>
                  <a:schemeClr val="tx1"/>
                </a:solidFill>
                <a:latin typeface="Times" charset="0"/>
              </a:defRPr>
            </a:lvl8pPr>
            <a:lvl9pPr marL="3886200" indent="-228600" algn="r" eaLnBrk="0" fontAlgn="base" hangingPunct="0">
              <a:spcBef>
                <a:spcPct val="0"/>
              </a:spcBef>
              <a:spcAft>
                <a:spcPct val="0"/>
              </a:spcAft>
              <a:tabLst>
                <a:tab pos="762000" algn="l"/>
                <a:tab pos="1147763" algn="l"/>
              </a:tabLst>
              <a:defRPr sz="2400">
                <a:solidFill>
                  <a:schemeClr val="tx1"/>
                </a:solidFill>
                <a:latin typeface="Times" charset="0"/>
              </a:defRPr>
            </a:lvl9pPr>
          </a:lstStyle>
          <a:p>
            <a:pPr algn="l"/>
            <a:r>
              <a:rPr lang="es-CL" sz="1600" dirty="0"/>
              <a:t/>
            </a:r>
            <a:br>
              <a:rPr lang="es-CL" sz="1600" dirty="0"/>
            </a:br>
            <a:r>
              <a:rPr lang="es-ES_tradnl" sz="1600" dirty="0">
                <a:solidFill>
                  <a:srgbClr val="007775"/>
                </a:solidFill>
                <a:latin typeface="Arial" charset="0"/>
              </a:rPr>
              <a:t>	</a:t>
            </a:r>
          </a:p>
        </p:txBody>
      </p:sp>
      <p:sp>
        <p:nvSpPr>
          <p:cNvPr id="2" name="1 Título"/>
          <p:cNvSpPr>
            <a:spLocks noGrp="1"/>
          </p:cNvSpPr>
          <p:nvPr>
            <p:ph type="title"/>
          </p:nvPr>
        </p:nvSpPr>
        <p:spPr>
          <a:xfrm>
            <a:off x="685800" y="0"/>
            <a:ext cx="7772400" cy="1143000"/>
          </a:xfrm>
        </p:spPr>
        <p:txBody>
          <a:bodyPr/>
          <a:lstStyle/>
          <a:p>
            <a:r>
              <a:rPr lang="es-CL" b="1" dirty="0" smtClean="0">
                <a:solidFill>
                  <a:schemeClr val="bg1"/>
                </a:solidFill>
              </a:rPr>
              <a:t>FC NORMAL</a:t>
            </a:r>
            <a:endParaRPr lang="es-CL" b="1" dirty="0">
              <a:solidFill>
                <a:schemeClr val="bg1"/>
              </a:solidFill>
            </a:endParaRPr>
          </a:p>
        </p:txBody>
      </p:sp>
      <p:graphicFrame>
        <p:nvGraphicFramePr>
          <p:cNvPr id="4" name="3 Marcador de contenido"/>
          <p:cNvGraphicFramePr>
            <a:graphicFrameLocks noGrp="1"/>
          </p:cNvGraphicFramePr>
          <p:nvPr>
            <p:ph idx="1"/>
            <p:extLst>
              <p:ext uri="{D42A27DB-BD31-4B8C-83A1-F6EECF244321}">
                <p14:modId xmlns:p14="http://schemas.microsoft.com/office/powerpoint/2010/main" val="1381890656"/>
              </p:ext>
            </p:extLst>
          </p:nvPr>
        </p:nvGraphicFramePr>
        <p:xfrm>
          <a:off x="368300" y="2170400"/>
          <a:ext cx="8089900" cy="3735390"/>
        </p:xfrm>
        <a:graphic>
          <a:graphicData uri="http://schemas.openxmlformats.org/drawingml/2006/table">
            <a:tbl>
              <a:tblPr firstRow="1" bandRow="1">
                <a:tableStyleId>{37CE84F3-28C3-443E-9E96-99CF82512B78}</a:tableStyleId>
              </a:tblPr>
              <a:tblGrid>
                <a:gridCol w="2022475">
                  <a:extLst>
                    <a:ext uri="{9D8B030D-6E8A-4147-A177-3AD203B41FA5}">
                      <a16:colId xmlns:a16="http://schemas.microsoft.com/office/drawing/2014/main" val="20000"/>
                    </a:ext>
                  </a:extLst>
                </a:gridCol>
                <a:gridCol w="2022475">
                  <a:extLst>
                    <a:ext uri="{9D8B030D-6E8A-4147-A177-3AD203B41FA5}">
                      <a16:colId xmlns:a16="http://schemas.microsoft.com/office/drawing/2014/main" val="20001"/>
                    </a:ext>
                  </a:extLst>
                </a:gridCol>
                <a:gridCol w="2022475">
                  <a:extLst>
                    <a:ext uri="{9D8B030D-6E8A-4147-A177-3AD203B41FA5}">
                      <a16:colId xmlns:a16="http://schemas.microsoft.com/office/drawing/2014/main" val="20002"/>
                    </a:ext>
                  </a:extLst>
                </a:gridCol>
                <a:gridCol w="2022475">
                  <a:extLst>
                    <a:ext uri="{9D8B030D-6E8A-4147-A177-3AD203B41FA5}">
                      <a16:colId xmlns:a16="http://schemas.microsoft.com/office/drawing/2014/main" val="20003"/>
                    </a:ext>
                  </a:extLst>
                </a:gridCol>
              </a:tblGrid>
              <a:tr h="652353">
                <a:tc>
                  <a:txBody>
                    <a:bodyPr/>
                    <a:lstStyle/>
                    <a:p>
                      <a:r>
                        <a:rPr lang="es-CL" dirty="0" smtClean="0"/>
                        <a:t>EDAD</a:t>
                      </a:r>
                      <a:endParaRPr lang="es-CL" dirty="0"/>
                    </a:p>
                  </a:txBody>
                  <a:tcPr/>
                </a:tc>
                <a:tc>
                  <a:txBody>
                    <a:bodyPr/>
                    <a:lstStyle/>
                    <a:p>
                      <a:r>
                        <a:rPr lang="es-CL" dirty="0" smtClean="0"/>
                        <a:t>FC DESPIERTO</a:t>
                      </a:r>
                      <a:endParaRPr lang="es-CL" dirty="0"/>
                    </a:p>
                  </a:txBody>
                  <a:tcPr/>
                </a:tc>
                <a:tc>
                  <a:txBody>
                    <a:bodyPr/>
                    <a:lstStyle/>
                    <a:p>
                      <a:r>
                        <a:rPr lang="es-CL" dirty="0" smtClean="0"/>
                        <a:t>MEDIA</a:t>
                      </a:r>
                      <a:endParaRPr lang="es-CL" dirty="0"/>
                    </a:p>
                  </a:txBody>
                  <a:tcPr/>
                </a:tc>
                <a:tc>
                  <a:txBody>
                    <a:bodyPr/>
                    <a:lstStyle/>
                    <a:p>
                      <a:r>
                        <a:rPr lang="es-CL" dirty="0" smtClean="0"/>
                        <a:t>FC DORMIDO</a:t>
                      </a:r>
                      <a:endParaRPr lang="es-CL" dirty="0"/>
                    </a:p>
                  </a:txBody>
                  <a:tcPr/>
                </a:tc>
                <a:extLst>
                  <a:ext uri="{0D108BD9-81ED-4DB2-BD59-A6C34878D82A}">
                    <a16:rowId xmlns:a16="http://schemas.microsoft.com/office/drawing/2014/main" val="10000"/>
                  </a:ext>
                </a:extLst>
              </a:tr>
              <a:tr h="652353">
                <a:tc>
                  <a:txBody>
                    <a:bodyPr/>
                    <a:lstStyle/>
                    <a:p>
                      <a:r>
                        <a:rPr lang="es-CL" dirty="0" smtClean="0"/>
                        <a:t>HASTA 3 MESES</a:t>
                      </a:r>
                      <a:endParaRPr lang="es-CL" dirty="0"/>
                    </a:p>
                  </a:txBody>
                  <a:tcPr/>
                </a:tc>
                <a:tc>
                  <a:txBody>
                    <a:bodyPr/>
                    <a:lstStyle/>
                    <a:p>
                      <a:pPr algn="ctr"/>
                      <a:r>
                        <a:rPr lang="es-CL" dirty="0" smtClean="0"/>
                        <a:t>85-205</a:t>
                      </a:r>
                      <a:endParaRPr lang="es-CL" dirty="0"/>
                    </a:p>
                  </a:txBody>
                  <a:tcPr/>
                </a:tc>
                <a:tc>
                  <a:txBody>
                    <a:bodyPr/>
                    <a:lstStyle/>
                    <a:p>
                      <a:pPr algn="ctr"/>
                      <a:r>
                        <a:rPr lang="es-CL" dirty="0" smtClean="0"/>
                        <a:t>140</a:t>
                      </a:r>
                      <a:endParaRPr lang="es-CL" dirty="0"/>
                    </a:p>
                  </a:txBody>
                  <a:tcPr/>
                </a:tc>
                <a:tc>
                  <a:txBody>
                    <a:bodyPr/>
                    <a:lstStyle/>
                    <a:p>
                      <a:pPr algn="ctr"/>
                      <a:r>
                        <a:rPr lang="es-CL" dirty="0" smtClean="0"/>
                        <a:t>80-160</a:t>
                      </a:r>
                      <a:endParaRPr lang="es-CL" dirty="0"/>
                    </a:p>
                  </a:txBody>
                  <a:tcPr/>
                </a:tc>
                <a:extLst>
                  <a:ext uri="{0D108BD9-81ED-4DB2-BD59-A6C34878D82A}">
                    <a16:rowId xmlns:a16="http://schemas.microsoft.com/office/drawing/2014/main" val="10001"/>
                  </a:ext>
                </a:extLst>
              </a:tr>
              <a:tr h="1125978">
                <a:tc>
                  <a:txBody>
                    <a:bodyPr/>
                    <a:lstStyle/>
                    <a:p>
                      <a:r>
                        <a:rPr lang="es-CL" dirty="0" smtClean="0"/>
                        <a:t>3 MESES-2 AÑOS</a:t>
                      </a:r>
                      <a:endParaRPr lang="es-CL" dirty="0"/>
                    </a:p>
                  </a:txBody>
                  <a:tcPr/>
                </a:tc>
                <a:tc>
                  <a:txBody>
                    <a:bodyPr/>
                    <a:lstStyle/>
                    <a:p>
                      <a:pPr algn="ctr"/>
                      <a:r>
                        <a:rPr lang="es-CL" dirty="0" smtClean="0"/>
                        <a:t>100-190</a:t>
                      </a:r>
                      <a:endParaRPr lang="es-CL" dirty="0"/>
                    </a:p>
                  </a:txBody>
                  <a:tcPr/>
                </a:tc>
                <a:tc>
                  <a:txBody>
                    <a:bodyPr/>
                    <a:lstStyle/>
                    <a:p>
                      <a:pPr algn="ctr"/>
                      <a:r>
                        <a:rPr lang="es-CL" dirty="0" smtClean="0"/>
                        <a:t>130</a:t>
                      </a:r>
                      <a:endParaRPr lang="es-CL" dirty="0"/>
                    </a:p>
                  </a:txBody>
                  <a:tcPr/>
                </a:tc>
                <a:tc>
                  <a:txBody>
                    <a:bodyPr/>
                    <a:lstStyle/>
                    <a:p>
                      <a:pPr algn="ctr"/>
                      <a:r>
                        <a:rPr lang="es-CL" dirty="0" smtClean="0"/>
                        <a:t>75-160</a:t>
                      </a:r>
                      <a:endParaRPr lang="es-CL" dirty="0"/>
                    </a:p>
                  </a:txBody>
                  <a:tcPr/>
                </a:tc>
                <a:extLst>
                  <a:ext uri="{0D108BD9-81ED-4DB2-BD59-A6C34878D82A}">
                    <a16:rowId xmlns:a16="http://schemas.microsoft.com/office/drawing/2014/main" val="10002"/>
                  </a:ext>
                </a:extLst>
              </a:tr>
              <a:tr h="652353">
                <a:tc>
                  <a:txBody>
                    <a:bodyPr/>
                    <a:lstStyle/>
                    <a:p>
                      <a:r>
                        <a:rPr lang="es-CL" dirty="0" smtClean="0"/>
                        <a:t>2 A 10 AÑOS</a:t>
                      </a:r>
                      <a:endParaRPr lang="es-CL" dirty="0"/>
                    </a:p>
                  </a:txBody>
                  <a:tcPr/>
                </a:tc>
                <a:tc>
                  <a:txBody>
                    <a:bodyPr/>
                    <a:lstStyle/>
                    <a:p>
                      <a:pPr algn="ctr"/>
                      <a:r>
                        <a:rPr lang="es-CL" dirty="0" smtClean="0"/>
                        <a:t>60-140</a:t>
                      </a:r>
                      <a:endParaRPr lang="es-CL" dirty="0"/>
                    </a:p>
                  </a:txBody>
                  <a:tcPr/>
                </a:tc>
                <a:tc>
                  <a:txBody>
                    <a:bodyPr/>
                    <a:lstStyle/>
                    <a:p>
                      <a:pPr algn="ctr"/>
                      <a:r>
                        <a:rPr lang="es-CL" dirty="0" smtClean="0"/>
                        <a:t>80</a:t>
                      </a:r>
                      <a:endParaRPr lang="es-CL" dirty="0"/>
                    </a:p>
                  </a:txBody>
                  <a:tcPr/>
                </a:tc>
                <a:tc>
                  <a:txBody>
                    <a:bodyPr/>
                    <a:lstStyle/>
                    <a:p>
                      <a:pPr algn="ctr"/>
                      <a:r>
                        <a:rPr lang="es-CL" dirty="0" smtClean="0"/>
                        <a:t>60-90</a:t>
                      </a:r>
                      <a:endParaRPr lang="es-CL" dirty="0"/>
                    </a:p>
                  </a:txBody>
                  <a:tcPr/>
                </a:tc>
                <a:extLst>
                  <a:ext uri="{0D108BD9-81ED-4DB2-BD59-A6C34878D82A}">
                    <a16:rowId xmlns:a16="http://schemas.microsoft.com/office/drawing/2014/main" val="10003"/>
                  </a:ext>
                </a:extLst>
              </a:tr>
              <a:tr h="652353">
                <a:tc>
                  <a:txBody>
                    <a:bodyPr/>
                    <a:lstStyle/>
                    <a:p>
                      <a:r>
                        <a:rPr lang="es-CL" dirty="0" smtClean="0"/>
                        <a:t>&gt;10 AÑOS</a:t>
                      </a:r>
                      <a:endParaRPr lang="es-CL" dirty="0"/>
                    </a:p>
                  </a:txBody>
                  <a:tcPr/>
                </a:tc>
                <a:tc>
                  <a:txBody>
                    <a:bodyPr/>
                    <a:lstStyle/>
                    <a:p>
                      <a:pPr algn="ctr"/>
                      <a:r>
                        <a:rPr lang="es-CL" dirty="0" smtClean="0"/>
                        <a:t>60-110</a:t>
                      </a:r>
                      <a:endParaRPr lang="es-CL" dirty="0"/>
                    </a:p>
                  </a:txBody>
                  <a:tcPr/>
                </a:tc>
                <a:tc>
                  <a:txBody>
                    <a:bodyPr/>
                    <a:lstStyle/>
                    <a:p>
                      <a:pPr algn="ctr"/>
                      <a:r>
                        <a:rPr lang="es-CL" dirty="0" smtClean="0"/>
                        <a:t>75</a:t>
                      </a:r>
                      <a:endParaRPr lang="es-CL" dirty="0"/>
                    </a:p>
                  </a:txBody>
                  <a:tcPr/>
                </a:tc>
                <a:tc>
                  <a:txBody>
                    <a:bodyPr/>
                    <a:lstStyle/>
                    <a:p>
                      <a:pPr algn="ctr"/>
                      <a:r>
                        <a:rPr lang="es-CL" dirty="0" smtClean="0"/>
                        <a:t>50-90</a:t>
                      </a:r>
                      <a:endParaRPr lang="es-CL" dirty="0"/>
                    </a:p>
                  </a:txBody>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4268286391"/>
      </p:ext>
    </p:extLst>
  </p:cSld>
  <p:clrMapOvr>
    <a:masterClrMapping/>
  </p:clrMapOvr>
  <p:transition>
    <p:cut/>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42" descr="Diapos JCI 2b"/>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0" name="Text Box 9"/>
          <p:cNvSpPr txBox="1">
            <a:spLocks noChangeArrowheads="1"/>
          </p:cNvSpPr>
          <p:nvPr/>
        </p:nvSpPr>
        <p:spPr bwMode="auto">
          <a:xfrm>
            <a:off x="1300163" y="1878013"/>
            <a:ext cx="648493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tabLst>
                <a:tab pos="762000" algn="l"/>
                <a:tab pos="1147763" algn="l"/>
              </a:tabLst>
              <a:defRPr sz="2400">
                <a:solidFill>
                  <a:schemeClr val="tx1"/>
                </a:solidFill>
                <a:latin typeface="Times" charset="0"/>
              </a:defRPr>
            </a:lvl1pPr>
            <a:lvl2pPr marL="742950" indent="-285750">
              <a:tabLst>
                <a:tab pos="762000" algn="l"/>
                <a:tab pos="1147763" algn="l"/>
              </a:tabLst>
              <a:defRPr sz="2400">
                <a:solidFill>
                  <a:schemeClr val="tx1"/>
                </a:solidFill>
                <a:latin typeface="Times" charset="0"/>
              </a:defRPr>
            </a:lvl2pPr>
            <a:lvl3pPr marL="1143000" indent="-228600">
              <a:tabLst>
                <a:tab pos="762000" algn="l"/>
                <a:tab pos="1147763" algn="l"/>
              </a:tabLst>
              <a:defRPr sz="2400">
                <a:solidFill>
                  <a:schemeClr val="tx1"/>
                </a:solidFill>
                <a:latin typeface="Times" charset="0"/>
              </a:defRPr>
            </a:lvl3pPr>
            <a:lvl4pPr marL="1600200" indent="-228600">
              <a:tabLst>
                <a:tab pos="762000" algn="l"/>
                <a:tab pos="1147763" algn="l"/>
              </a:tabLst>
              <a:defRPr sz="2400">
                <a:solidFill>
                  <a:schemeClr val="tx1"/>
                </a:solidFill>
                <a:latin typeface="Times" charset="0"/>
              </a:defRPr>
            </a:lvl4pPr>
            <a:lvl5pPr marL="2057400" indent="-228600">
              <a:tabLst>
                <a:tab pos="762000" algn="l"/>
                <a:tab pos="1147763" algn="l"/>
              </a:tabLst>
              <a:defRPr sz="2400">
                <a:solidFill>
                  <a:schemeClr val="tx1"/>
                </a:solidFill>
                <a:latin typeface="Times" charset="0"/>
              </a:defRPr>
            </a:lvl5pPr>
            <a:lvl6pPr marL="2514600" indent="-228600" algn="r" eaLnBrk="0" fontAlgn="base" hangingPunct="0">
              <a:spcBef>
                <a:spcPct val="0"/>
              </a:spcBef>
              <a:spcAft>
                <a:spcPct val="0"/>
              </a:spcAft>
              <a:tabLst>
                <a:tab pos="762000" algn="l"/>
                <a:tab pos="1147763" algn="l"/>
              </a:tabLst>
              <a:defRPr sz="2400">
                <a:solidFill>
                  <a:schemeClr val="tx1"/>
                </a:solidFill>
                <a:latin typeface="Times" charset="0"/>
              </a:defRPr>
            </a:lvl6pPr>
            <a:lvl7pPr marL="2971800" indent="-228600" algn="r" eaLnBrk="0" fontAlgn="base" hangingPunct="0">
              <a:spcBef>
                <a:spcPct val="0"/>
              </a:spcBef>
              <a:spcAft>
                <a:spcPct val="0"/>
              </a:spcAft>
              <a:tabLst>
                <a:tab pos="762000" algn="l"/>
                <a:tab pos="1147763" algn="l"/>
              </a:tabLst>
              <a:defRPr sz="2400">
                <a:solidFill>
                  <a:schemeClr val="tx1"/>
                </a:solidFill>
                <a:latin typeface="Times" charset="0"/>
              </a:defRPr>
            </a:lvl7pPr>
            <a:lvl8pPr marL="3429000" indent="-228600" algn="r" eaLnBrk="0" fontAlgn="base" hangingPunct="0">
              <a:spcBef>
                <a:spcPct val="0"/>
              </a:spcBef>
              <a:spcAft>
                <a:spcPct val="0"/>
              </a:spcAft>
              <a:tabLst>
                <a:tab pos="762000" algn="l"/>
                <a:tab pos="1147763" algn="l"/>
              </a:tabLst>
              <a:defRPr sz="2400">
                <a:solidFill>
                  <a:schemeClr val="tx1"/>
                </a:solidFill>
                <a:latin typeface="Times" charset="0"/>
              </a:defRPr>
            </a:lvl8pPr>
            <a:lvl9pPr marL="3886200" indent="-228600" algn="r" eaLnBrk="0" fontAlgn="base" hangingPunct="0">
              <a:spcBef>
                <a:spcPct val="0"/>
              </a:spcBef>
              <a:spcAft>
                <a:spcPct val="0"/>
              </a:spcAft>
              <a:tabLst>
                <a:tab pos="762000" algn="l"/>
                <a:tab pos="1147763" algn="l"/>
              </a:tabLst>
              <a:defRPr sz="2400">
                <a:solidFill>
                  <a:schemeClr val="tx1"/>
                </a:solidFill>
                <a:latin typeface="Times" charset="0"/>
              </a:defRPr>
            </a:lvl9pPr>
          </a:lstStyle>
          <a:p>
            <a:pPr algn="l"/>
            <a:r>
              <a:rPr lang="es-CL" sz="1600" dirty="0"/>
              <a:t/>
            </a:r>
            <a:br>
              <a:rPr lang="es-CL" sz="1600" dirty="0"/>
            </a:br>
            <a:r>
              <a:rPr lang="es-ES_tradnl" sz="1600" dirty="0">
                <a:solidFill>
                  <a:srgbClr val="007775"/>
                </a:solidFill>
                <a:latin typeface="Arial" charset="0"/>
              </a:rPr>
              <a:t>	</a:t>
            </a:r>
          </a:p>
        </p:txBody>
      </p:sp>
      <p:sp>
        <p:nvSpPr>
          <p:cNvPr id="2" name="1 Título"/>
          <p:cNvSpPr>
            <a:spLocks noGrp="1"/>
          </p:cNvSpPr>
          <p:nvPr>
            <p:ph type="title"/>
          </p:nvPr>
        </p:nvSpPr>
        <p:spPr>
          <a:xfrm>
            <a:off x="656431" y="152400"/>
            <a:ext cx="7772400" cy="1143000"/>
          </a:xfrm>
        </p:spPr>
        <p:txBody>
          <a:bodyPr/>
          <a:lstStyle/>
          <a:p>
            <a:r>
              <a:rPr lang="es-CL" dirty="0" smtClean="0">
                <a:solidFill>
                  <a:schemeClr val="bg1"/>
                </a:solidFill>
              </a:rPr>
              <a:t>RECONOCIMIENTO</a:t>
            </a:r>
            <a:endParaRPr lang="es-CL" dirty="0">
              <a:solidFill>
                <a:schemeClr val="bg1"/>
              </a:solidFill>
            </a:endParaRPr>
          </a:p>
        </p:txBody>
      </p:sp>
      <p:sp>
        <p:nvSpPr>
          <p:cNvPr id="3" name="2 Marcador de contenido"/>
          <p:cNvSpPr>
            <a:spLocks noGrp="1"/>
          </p:cNvSpPr>
          <p:nvPr>
            <p:ph idx="1"/>
          </p:nvPr>
        </p:nvSpPr>
        <p:spPr>
          <a:xfrm>
            <a:off x="685800" y="1612899"/>
            <a:ext cx="7772400" cy="5243514"/>
          </a:xfrm>
        </p:spPr>
        <p:txBody>
          <a:bodyPr/>
          <a:lstStyle/>
          <a:p>
            <a:r>
              <a:rPr lang="es-CL" dirty="0" smtClean="0"/>
              <a:t>PALPITACIONES</a:t>
            </a:r>
          </a:p>
          <a:p>
            <a:r>
              <a:rPr lang="es-CL" dirty="0" smtClean="0"/>
              <a:t>MAREOS</a:t>
            </a:r>
          </a:p>
          <a:p>
            <a:r>
              <a:rPr lang="es-CL" dirty="0" smtClean="0"/>
              <a:t>SINCOPE</a:t>
            </a:r>
          </a:p>
          <a:p>
            <a:pPr>
              <a:buFont typeface="Wingdings" pitchFamily="2" charset="2"/>
              <a:buChar char="Ø"/>
            </a:pPr>
            <a:r>
              <a:rPr lang="es-CL" dirty="0" smtClean="0"/>
              <a:t>SIGNO DE ALARMA DOLOR PRE CORDIAL</a:t>
            </a:r>
          </a:p>
          <a:p>
            <a:endParaRPr lang="es-CL" dirty="0"/>
          </a:p>
        </p:txBody>
      </p:sp>
      <p:pic>
        <p:nvPicPr>
          <p:cNvPr id="60417" name="Picture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67100" y="4443413"/>
            <a:ext cx="2667000" cy="1857375"/>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95596606"/>
      </p:ext>
    </p:extLst>
  </p:cSld>
  <p:clrMapOvr>
    <a:masterClrMapping/>
  </p:clrMapOvr>
  <p:transition>
    <p:cut/>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42" descr="Diapos JCI 2b"/>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
            <a:ext cx="9144000"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0" name="Text Box 9"/>
          <p:cNvSpPr txBox="1">
            <a:spLocks noChangeArrowheads="1"/>
          </p:cNvSpPr>
          <p:nvPr/>
        </p:nvSpPr>
        <p:spPr bwMode="auto">
          <a:xfrm>
            <a:off x="1300163" y="1878013"/>
            <a:ext cx="648493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tabLst>
                <a:tab pos="762000" algn="l"/>
                <a:tab pos="1147763" algn="l"/>
              </a:tabLst>
              <a:defRPr sz="2400">
                <a:solidFill>
                  <a:schemeClr val="tx1"/>
                </a:solidFill>
                <a:latin typeface="Times" charset="0"/>
              </a:defRPr>
            </a:lvl1pPr>
            <a:lvl2pPr marL="742950" indent="-285750">
              <a:tabLst>
                <a:tab pos="762000" algn="l"/>
                <a:tab pos="1147763" algn="l"/>
              </a:tabLst>
              <a:defRPr sz="2400">
                <a:solidFill>
                  <a:schemeClr val="tx1"/>
                </a:solidFill>
                <a:latin typeface="Times" charset="0"/>
              </a:defRPr>
            </a:lvl2pPr>
            <a:lvl3pPr marL="1143000" indent="-228600">
              <a:tabLst>
                <a:tab pos="762000" algn="l"/>
                <a:tab pos="1147763" algn="l"/>
              </a:tabLst>
              <a:defRPr sz="2400">
                <a:solidFill>
                  <a:schemeClr val="tx1"/>
                </a:solidFill>
                <a:latin typeface="Times" charset="0"/>
              </a:defRPr>
            </a:lvl3pPr>
            <a:lvl4pPr marL="1600200" indent="-228600">
              <a:tabLst>
                <a:tab pos="762000" algn="l"/>
                <a:tab pos="1147763" algn="l"/>
              </a:tabLst>
              <a:defRPr sz="2400">
                <a:solidFill>
                  <a:schemeClr val="tx1"/>
                </a:solidFill>
                <a:latin typeface="Times" charset="0"/>
              </a:defRPr>
            </a:lvl4pPr>
            <a:lvl5pPr marL="2057400" indent="-228600">
              <a:tabLst>
                <a:tab pos="762000" algn="l"/>
                <a:tab pos="1147763" algn="l"/>
              </a:tabLst>
              <a:defRPr sz="2400">
                <a:solidFill>
                  <a:schemeClr val="tx1"/>
                </a:solidFill>
                <a:latin typeface="Times" charset="0"/>
              </a:defRPr>
            </a:lvl5pPr>
            <a:lvl6pPr marL="2514600" indent="-228600" algn="r" eaLnBrk="0" fontAlgn="base" hangingPunct="0">
              <a:spcBef>
                <a:spcPct val="0"/>
              </a:spcBef>
              <a:spcAft>
                <a:spcPct val="0"/>
              </a:spcAft>
              <a:tabLst>
                <a:tab pos="762000" algn="l"/>
                <a:tab pos="1147763" algn="l"/>
              </a:tabLst>
              <a:defRPr sz="2400">
                <a:solidFill>
                  <a:schemeClr val="tx1"/>
                </a:solidFill>
                <a:latin typeface="Times" charset="0"/>
              </a:defRPr>
            </a:lvl6pPr>
            <a:lvl7pPr marL="2971800" indent="-228600" algn="r" eaLnBrk="0" fontAlgn="base" hangingPunct="0">
              <a:spcBef>
                <a:spcPct val="0"/>
              </a:spcBef>
              <a:spcAft>
                <a:spcPct val="0"/>
              </a:spcAft>
              <a:tabLst>
                <a:tab pos="762000" algn="l"/>
                <a:tab pos="1147763" algn="l"/>
              </a:tabLst>
              <a:defRPr sz="2400">
                <a:solidFill>
                  <a:schemeClr val="tx1"/>
                </a:solidFill>
                <a:latin typeface="Times" charset="0"/>
              </a:defRPr>
            </a:lvl7pPr>
            <a:lvl8pPr marL="3429000" indent="-228600" algn="r" eaLnBrk="0" fontAlgn="base" hangingPunct="0">
              <a:spcBef>
                <a:spcPct val="0"/>
              </a:spcBef>
              <a:spcAft>
                <a:spcPct val="0"/>
              </a:spcAft>
              <a:tabLst>
                <a:tab pos="762000" algn="l"/>
                <a:tab pos="1147763" algn="l"/>
              </a:tabLst>
              <a:defRPr sz="2400">
                <a:solidFill>
                  <a:schemeClr val="tx1"/>
                </a:solidFill>
                <a:latin typeface="Times" charset="0"/>
              </a:defRPr>
            </a:lvl8pPr>
            <a:lvl9pPr marL="3886200" indent="-228600" algn="r" eaLnBrk="0" fontAlgn="base" hangingPunct="0">
              <a:spcBef>
                <a:spcPct val="0"/>
              </a:spcBef>
              <a:spcAft>
                <a:spcPct val="0"/>
              </a:spcAft>
              <a:tabLst>
                <a:tab pos="762000" algn="l"/>
                <a:tab pos="1147763" algn="l"/>
              </a:tabLst>
              <a:defRPr sz="2400">
                <a:solidFill>
                  <a:schemeClr val="tx1"/>
                </a:solidFill>
                <a:latin typeface="Times" charset="0"/>
              </a:defRPr>
            </a:lvl9pPr>
          </a:lstStyle>
          <a:p>
            <a:pPr algn="l"/>
            <a:r>
              <a:rPr lang="es-CL" sz="1600" dirty="0"/>
              <a:t/>
            </a:r>
            <a:br>
              <a:rPr lang="es-CL" sz="1600" dirty="0"/>
            </a:br>
            <a:r>
              <a:rPr lang="es-ES_tradnl" sz="1600" dirty="0">
                <a:solidFill>
                  <a:srgbClr val="007775"/>
                </a:solidFill>
                <a:latin typeface="Arial" charset="0"/>
              </a:rPr>
              <a:t>	</a:t>
            </a:r>
          </a:p>
        </p:txBody>
      </p:sp>
      <p:sp>
        <p:nvSpPr>
          <p:cNvPr id="4" name="3 Título"/>
          <p:cNvSpPr>
            <a:spLocks noGrp="1"/>
          </p:cNvSpPr>
          <p:nvPr>
            <p:ph type="title"/>
          </p:nvPr>
        </p:nvSpPr>
        <p:spPr>
          <a:xfrm>
            <a:off x="529431" y="279400"/>
            <a:ext cx="7772400" cy="1143000"/>
          </a:xfrm>
        </p:spPr>
        <p:txBody>
          <a:bodyPr/>
          <a:lstStyle/>
          <a:p>
            <a:r>
              <a:rPr lang="es-CL" sz="3600" dirty="0" smtClean="0">
                <a:solidFill>
                  <a:schemeClr val="bg1"/>
                </a:solidFill>
              </a:rPr>
              <a:t>SIGNOS DE INESTABILIDAD</a:t>
            </a:r>
            <a:r>
              <a:rPr lang="es-CL" dirty="0" smtClean="0"/>
              <a:t/>
            </a:r>
            <a:br>
              <a:rPr lang="es-CL" dirty="0" smtClean="0"/>
            </a:br>
            <a:endParaRPr lang="es-CL" dirty="0"/>
          </a:p>
        </p:txBody>
      </p:sp>
      <p:sp>
        <p:nvSpPr>
          <p:cNvPr id="3" name="2 Marcador de contenido"/>
          <p:cNvSpPr>
            <a:spLocks noGrp="1"/>
          </p:cNvSpPr>
          <p:nvPr>
            <p:ph idx="1"/>
          </p:nvPr>
        </p:nvSpPr>
        <p:spPr>
          <a:xfrm>
            <a:off x="685800" y="1409700"/>
            <a:ext cx="7772400" cy="4686300"/>
          </a:xfrm>
        </p:spPr>
        <p:txBody>
          <a:bodyPr/>
          <a:lstStyle/>
          <a:p>
            <a:pPr>
              <a:buFont typeface="Wingdings" pitchFamily="2" charset="2"/>
              <a:buChar char="Ø"/>
            </a:pPr>
            <a:r>
              <a:rPr lang="es-CL" dirty="0" smtClean="0"/>
              <a:t>DIFICULTAD /INSUFICIENCIA RESPIRATORIA</a:t>
            </a:r>
          </a:p>
          <a:p>
            <a:pPr>
              <a:buFont typeface="Wingdings" pitchFamily="2" charset="2"/>
              <a:buChar char="Ø"/>
            </a:pPr>
            <a:r>
              <a:rPr lang="es-CL" dirty="0" smtClean="0"/>
              <a:t>SIGNOS DE SHOCK</a:t>
            </a:r>
          </a:p>
          <a:p>
            <a:pPr>
              <a:buFont typeface="Wingdings" pitchFamily="2" charset="2"/>
              <a:buChar char="Ø"/>
            </a:pPr>
            <a:r>
              <a:rPr lang="es-CL" dirty="0" smtClean="0"/>
              <a:t>ESTADO MENTAL ALTERADO</a:t>
            </a:r>
          </a:p>
          <a:p>
            <a:pPr>
              <a:buFont typeface="Wingdings" pitchFamily="2" charset="2"/>
              <a:buChar char="Ø"/>
            </a:pPr>
            <a:r>
              <a:rPr lang="es-CL" dirty="0" smtClean="0"/>
              <a:t>COLAPSO SUBITO CON PULSO RAPIDO PERO POCO PALPABLE</a:t>
            </a:r>
          </a:p>
        </p:txBody>
      </p:sp>
      <p:pic>
        <p:nvPicPr>
          <p:cNvPr id="14341" name="Picture 5"/>
          <p:cNvPicPr>
            <a:picLocks noChangeAspect="1" noChangeArrowheads="1"/>
          </p:cNvPicPr>
          <p:nvPr/>
        </p:nvPicPr>
        <p:blipFill>
          <a:blip r:embed="rId4">
            <a:extLst>
              <a:ext uri="{BEBA8EAE-BF5A-486C-A8C5-ECC9F3942E4B}">
                <a14:imgProps xmlns:a14="http://schemas.microsoft.com/office/drawing/2010/main">
                  <a14:imgLayer r:embed="rId5">
                    <a14:imgEffect>
                      <a14:saturation sat="200000"/>
                    </a14:imgEffect>
                  </a14:imgLayer>
                </a14:imgProps>
              </a:ext>
              <a:ext uri="{28A0092B-C50C-407E-A947-70E740481C1C}">
                <a14:useLocalDpi xmlns:a14="http://schemas.microsoft.com/office/drawing/2010/main" val="0"/>
              </a:ext>
            </a:extLst>
          </a:blip>
          <a:srcRect/>
          <a:stretch>
            <a:fillRect/>
          </a:stretch>
        </p:blipFill>
        <p:spPr bwMode="auto">
          <a:xfrm>
            <a:off x="1951705" y="4711700"/>
            <a:ext cx="5181852" cy="1890712"/>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cut/>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42" descr="Diapos JCI 2b"/>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2700"/>
            <a:ext cx="9144000"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6" name="Text Box 9"/>
          <p:cNvSpPr txBox="1">
            <a:spLocks noChangeArrowheads="1"/>
          </p:cNvSpPr>
          <p:nvPr/>
        </p:nvSpPr>
        <p:spPr bwMode="auto">
          <a:xfrm>
            <a:off x="1300163" y="1878013"/>
            <a:ext cx="648493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tabLst>
                <a:tab pos="762000" algn="l"/>
                <a:tab pos="1147763" algn="l"/>
              </a:tabLst>
              <a:defRPr sz="2400">
                <a:solidFill>
                  <a:schemeClr val="tx1"/>
                </a:solidFill>
                <a:latin typeface="Times" charset="0"/>
              </a:defRPr>
            </a:lvl1pPr>
            <a:lvl2pPr marL="742950" indent="-285750">
              <a:tabLst>
                <a:tab pos="762000" algn="l"/>
                <a:tab pos="1147763" algn="l"/>
              </a:tabLst>
              <a:defRPr sz="2400">
                <a:solidFill>
                  <a:schemeClr val="tx1"/>
                </a:solidFill>
                <a:latin typeface="Times" charset="0"/>
              </a:defRPr>
            </a:lvl2pPr>
            <a:lvl3pPr marL="1143000" indent="-228600">
              <a:tabLst>
                <a:tab pos="762000" algn="l"/>
                <a:tab pos="1147763" algn="l"/>
              </a:tabLst>
              <a:defRPr sz="2400">
                <a:solidFill>
                  <a:schemeClr val="tx1"/>
                </a:solidFill>
                <a:latin typeface="Times" charset="0"/>
              </a:defRPr>
            </a:lvl3pPr>
            <a:lvl4pPr marL="1600200" indent="-228600">
              <a:tabLst>
                <a:tab pos="762000" algn="l"/>
                <a:tab pos="1147763" algn="l"/>
              </a:tabLst>
              <a:defRPr sz="2400">
                <a:solidFill>
                  <a:schemeClr val="tx1"/>
                </a:solidFill>
                <a:latin typeface="Times" charset="0"/>
              </a:defRPr>
            </a:lvl4pPr>
            <a:lvl5pPr marL="2057400" indent="-228600">
              <a:tabLst>
                <a:tab pos="762000" algn="l"/>
                <a:tab pos="1147763" algn="l"/>
              </a:tabLst>
              <a:defRPr sz="2400">
                <a:solidFill>
                  <a:schemeClr val="tx1"/>
                </a:solidFill>
                <a:latin typeface="Times" charset="0"/>
              </a:defRPr>
            </a:lvl5pPr>
            <a:lvl6pPr marL="2514600" indent="-228600" algn="r" eaLnBrk="0" fontAlgn="base" hangingPunct="0">
              <a:spcBef>
                <a:spcPct val="0"/>
              </a:spcBef>
              <a:spcAft>
                <a:spcPct val="0"/>
              </a:spcAft>
              <a:tabLst>
                <a:tab pos="762000" algn="l"/>
                <a:tab pos="1147763" algn="l"/>
              </a:tabLst>
              <a:defRPr sz="2400">
                <a:solidFill>
                  <a:schemeClr val="tx1"/>
                </a:solidFill>
                <a:latin typeface="Times" charset="0"/>
              </a:defRPr>
            </a:lvl6pPr>
            <a:lvl7pPr marL="2971800" indent="-228600" algn="r" eaLnBrk="0" fontAlgn="base" hangingPunct="0">
              <a:spcBef>
                <a:spcPct val="0"/>
              </a:spcBef>
              <a:spcAft>
                <a:spcPct val="0"/>
              </a:spcAft>
              <a:tabLst>
                <a:tab pos="762000" algn="l"/>
                <a:tab pos="1147763" algn="l"/>
              </a:tabLst>
              <a:defRPr sz="2400">
                <a:solidFill>
                  <a:schemeClr val="tx1"/>
                </a:solidFill>
                <a:latin typeface="Times" charset="0"/>
              </a:defRPr>
            </a:lvl7pPr>
            <a:lvl8pPr marL="3429000" indent="-228600" algn="r" eaLnBrk="0" fontAlgn="base" hangingPunct="0">
              <a:spcBef>
                <a:spcPct val="0"/>
              </a:spcBef>
              <a:spcAft>
                <a:spcPct val="0"/>
              </a:spcAft>
              <a:tabLst>
                <a:tab pos="762000" algn="l"/>
                <a:tab pos="1147763" algn="l"/>
              </a:tabLst>
              <a:defRPr sz="2400">
                <a:solidFill>
                  <a:schemeClr val="tx1"/>
                </a:solidFill>
                <a:latin typeface="Times" charset="0"/>
              </a:defRPr>
            </a:lvl8pPr>
            <a:lvl9pPr marL="3886200" indent="-228600" algn="r" eaLnBrk="0" fontAlgn="base" hangingPunct="0">
              <a:spcBef>
                <a:spcPct val="0"/>
              </a:spcBef>
              <a:spcAft>
                <a:spcPct val="0"/>
              </a:spcAft>
              <a:tabLst>
                <a:tab pos="762000" algn="l"/>
                <a:tab pos="1147763" algn="l"/>
              </a:tabLst>
              <a:defRPr sz="2400">
                <a:solidFill>
                  <a:schemeClr val="tx1"/>
                </a:solidFill>
                <a:latin typeface="Times" charset="0"/>
              </a:defRPr>
            </a:lvl9pPr>
          </a:lstStyle>
          <a:p>
            <a:pPr algn="l"/>
            <a:r>
              <a:rPr lang="es-ES_tradnl" sz="1600" dirty="0">
                <a:solidFill>
                  <a:srgbClr val="007775"/>
                </a:solidFill>
                <a:latin typeface="Arial" charset="0"/>
              </a:rPr>
              <a:t>	</a:t>
            </a:r>
          </a:p>
        </p:txBody>
      </p:sp>
      <p:sp>
        <p:nvSpPr>
          <p:cNvPr id="2" name="1 Título"/>
          <p:cNvSpPr>
            <a:spLocks noGrp="1"/>
          </p:cNvSpPr>
          <p:nvPr>
            <p:ph type="title"/>
          </p:nvPr>
        </p:nvSpPr>
        <p:spPr>
          <a:xfrm>
            <a:off x="685800" y="12700"/>
            <a:ext cx="7772400" cy="1143000"/>
          </a:xfrm>
        </p:spPr>
        <p:txBody>
          <a:bodyPr/>
          <a:lstStyle/>
          <a:p>
            <a:r>
              <a:rPr lang="es-CL" sz="4000" b="1" dirty="0" smtClean="0">
                <a:solidFill>
                  <a:schemeClr val="bg1"/>
                </a:solidFill>
              </a:rPr>
              <a:t>TAQUICARDIA SINUSAL</a:t>
            </a:r>
            <a:endParaRPr lang="es-CL" sz="4000" b="1" dirty="0">
              <a:solidFill>
                <a:schemeClr val="bg1"/>
              </a:solidFill>
            </a:endParaRPr>
          </a:p>
        </p:txBody>
      </p:sp>
      <p:sp>
        <p:nvSpPr>
          <p:cNvPr id="3" name="2 Marcador de contenido"/>
          <p:cNvSpPr>
            <a:spLocks noGrp="1"/>
          </p:cNvSpPr>
          <p:nvPr>
            <p:ph idx="1"/>
          </p:nvPr>
        </p:nvSpPr>
        <p:spPr>
          <a:xfrm>
            <a:off x="408781" y="1471613"/>
            <a:ext cx="8267700" cy="5397500"/>
          </a:xfrm>
        </p:spPr>
        <p:txBody>
          <a:bodyPr/>
          <a:lstStyle/>
          <a:p>
            <a:r>
              <a:rPr lang="es-CL" sz="2000" dirty="0" smtClean="0">
                <a:latin typeface="Arial" pitchFamily="34" charset="0"/>
                <a:cs typeface="Arial" pitchFamily="34" charset="0"/>
              </a:rPr>
              <a:t>Aquí existe una descarga del nodo sinusal mas rápida .</a:t>
            </a:r>
          </a:p>
          <a:p>
            <a:r>
              <a:rPr lang="es-CL" sz="2000" dirty="0" smtClean="0">
                <a:latin typeface="Arial" pitchFamily="34" charset="0"/>
                <a:cs typeface="Arial" pitchFamily="34" charset="0"/>
              </a:rPr>
              <a:t>Respuesta a la necesidad de aumento del gasto cardiaco o del aporte de O2</a:t>
            </a:r>
          </a:p>
          <a:p>
            <a:r>
              <a:rPr lang="es-CL" sz="2000" dirty="0" smtClean="0">
                <a:latin typeface="Arial" pitchFamily="34" charset="0"/>
                <a:cs typeface="Arial" pitchFamily="34" charset="0"/>
              </a:rPr>
              <a:t>Es una respuesta fisiológica.</a:t>
            </a:r>
          </a:p>
          <a:p>
            <a:r>
              <a:rPr lang="es-CL" sz="2000" dirty="0" smtClean="0">
                <a:latin typeface="Arial" pitchFamily="34" charset="0"/>
                <a:cs typeface="Arial" pitchFamily="34" charset="0"/>
              </a:rPr>
              <a:t>La FC no es fija varía de acuerdo a la actividad o t° del niño.</a:t>
            </a:r>
          </a:p>
          <a:p>
            <a:r>
              <a:rPr lang="es-CL" sz="2000" dirty="0" smtClean="0">
                <a:latin typeface="Arial" pitchFamily="34" charset="0"/>
                <a:cs typeface="Arial" pitchFamily="34" charset="0"/>
              </a:rPr>
              <a:t>Ejemplo:</a:t>
            </a:r>
          </a:p>
          <a:p>
            <a:pPr marL="0" indent="0">
              <a:buNone/>
            </a:pPr>
            <a:r>
              <a:rPr lang="es-CL" sz="2000" dirty="0" smtClean="0">
                <a:latin typeface="Arial" pitchFamily="34" charset="0"/>
                <a:cs typeface="Arial" pitchFamily="34" charset="0"/>
              </a:rPr>
              <a:t>Ejercicio</a:t>
            </a:r>
          </a:p>
          <a:p>
            <a:pPr marL="0" indent="0">
              <a:buNone/>
            </a:pPr>
            <a:r>
              <a:rPr lang="es-CL" sz="2000" dirty="0" smtClean="0">
                <a:latin typeface="Arial" pitchFamily="34" charset="0"/>
                <a:cs typeface="Arial" pitchFamily="34" charset="0"/>
              </a:rPr>
              <a:t>Ansiedad</a:t>
            </a:r>
          </a:p>
          <a:p>
            <a:pPr marL="0" indent="0">
              <a:buNone/>
            </a:pPr>
            <a:r>
              <a:rPr lang="es-CL" sz="2000" dirty="0" smtClean="0">
                <a:latin typeface="Arial" pitchFamily="34" charset="0"/>
                <a:cs typeface="Arial" pitchFamily="34" charset="0"/>
              </a:rPr>
              <a:t>Hipoxia tisular</a:t>
            </a:r>
          </a:p>
          <a:p>
            <a:pPr marL="0" indent="0">
              <a:buNone/>
            </a:pPr>
            <a:r>
              <a:rPr lang="es-CL" sz="2000" dirty="0" smtClean="0">
                <a:latin typeface="Arial" pitchFamily="34" charset="0"/>
                <a:cs typeface="Arial" pitchFamily="34" charset="0"/>
              </a:rPr>
              <a:t>Hipovolemia</a:t>
            </a:r>
          </a:p>
          <a:p>
            <a:pPr marL="0" indent="0">
              <a:buNone/>
            </a:pPr>
            <a:r>
              <a:rPr lang="es-CL" sz="2000" dirty="0" smtClean="0">
                <a:latin typeface="Arial" pitchFamily="34" charset="0"/>
                <a:cs typeface="Arial" pitchFamily="34" charset="0"/>
              </a:rPr>
              <a:t>Fiebre</a:t>
            </a:r>
          </a:p>
          <a:p>
            <a:endParaRPr lang="es-CL" sz="2000" dirty="0">
              <a:latin typeface="Arial" pitchFamily="34" charset="0"/>
              <a:cs typeface="Arial" pitchFamily="34" charset="0"/>
            </a:endParaRPr>
          </a:p>
        </p:txBody>
      </p:sp>
      <p:pic>
        <p:nvPicPr>
          <p:cNvPr id="13317" name="Picture 5"/>
          <p:cNvPicPr>
            <a:picLocks noChangeAspect="1" noChangeArrowheads="1"/>
          </p:cNvPicPr>
          <p:nvPr/>
        </p:nvPicPr>
        <p:blipFill>
          <a:blip r:embed="rId4">
            <a:extLst>
              <a:ext uri="{BEBA8EAE-BF5A-486C-A8C5-ECC9F3942E4B}">
                <a14:imgProps xmlns:a14="http://schemas.microsoft.com/office/drawing/2010/main">
                  <a14:imgLayer r:embed="rId5">
                    <a14:imgEffect>
                      <a14:saturation sat="66000"/>
                    </a14:imgEffect>
                  </a14:imgLayer>
                </a14:imgProps>
              </a:ext>
              <a:ext uri="{28A0092B-C50C-407E-A947-70E740481C1C}">
                <a14:useLocalDpi xmlns:a14="http://schemas.microsoft.com/office/drawing/2010/main" val="0"/>
              </a:ext>
            </a:extLst>
          </a:blip>
          <a:srcRect/>
          <a:stretch>
            <a:fillRect/>
          </a:stretch>
        </p:blipFill>
        <p:spPr bwMode="auto">
          <a:xfrm>
            <a:off x="2294731" y="3729038"/>
            <a:ext cx="2590800" cy="1762125"/>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8"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92913" y="3600450"/>
            <a:ext cx="2084387" cy="1743075"/>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9"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449763" y="5102225"/>
            <a:ext cx="3009900" cy="1514475"/>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a:blip r:embed="rId8">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11150" y="5753100"/>
            <a:ext cx="4159250" cy="831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cut/>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42" descr="Diapos JCI 2b"/>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0" name="Text Box 9"/>
          <p:cNvSpPr txBox="1">
            <a:spLocks noChangeArrowheads="1"/>
          </p:cNvSpPr>
          <p:nvPr/>
        </p:nvSpPr>
        <p:spPr bwMode="auto">
          <a:xfrm>
            <a:off x="1300163" y="1878013"/>
            <a:ext cx="648493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tabLst>
                <a:tab pos="762000" algn="l"/>
                <a:tab pos="1147763" algn="l"/>
              </a:tabLst>
              <a:defRPr sz="2400">
                <a:solidFill>
                  <a:schemeClr val="tx1"/>
                </a:solidFill>
                <a:latin typeface="Times" charset="0"/>
              </a:defRPr>
            </a:lvl1pPr>
            <a:lvl2pPr marL="742950" indent="-285750">
              <a:tabLst>
                <a:tab pos="762000" algn="l"/>
                <a:tab pos="1147763" algn="l"/>
              </a:tabLst>
              <a:defRPr sz="2400">
                <a:solidFill>
                  <a:schemeClr val="tx1"/>
                </a:solidFill>
                <a:latin typeface="Times" charset="0"/>
              </a:defRPr>
            </a:lvl2pPr>
            <a:lvl3pPr marL="1143000" indent="-228600">
              <a:tabLst>
                <a:tab pos="762000" algn="l"/>
                <a:tab pos="1147763" algn="l"/>
              </a:tabLst>
              <a:defRPr sz="2400">
                <a:solidFill>
                  <a:schemeClr val="tx1"/>
                </a:solidFill>
                <a:latin typeface="Times" charset="0"/>
              </a:defRPr>
            </a:lvl3pPr>
            <a:lvl4pPr marL="1600200" indent="-228600">
              <a:tabLst>
                <a:tab pos="762000" algn="l"/>
                <a:tab pos="1147763" algn="l"/>
              </a:tabLst>
              <a:defRPr sz="2400">
                <a:solidFill>
                  <a:schemeClr val="tx1"/>
                </a:solidFill>
                <a:latin typeface="Times" charset="0"/>
              </a:defRPr>
            </a:lvl4pPr>
            <a:lvl5pPr marL="2057400" indent="-228600">
              <a:tabLst>
                <a:tab pos="762000" algn="l"/>
                <a:tab pos="1147763" algn="l"/>
              </a:tabLst>
              <a:defRPr sz="2400">
                <a:solidFill>
                  <a:schemeClr val="tx1"/>
                </a:solidFill>
                <a:latin typeface="Times" charset="0"/>
              </a:defRPr>
            </a:lvl5pPr>
            <a:lvl6pPr marL="2514600" indent="-228600" algn="r" eaLnBrk="0" fontAlgn="base" hangingPunct="0">
              <a:spcBef>
                <a:spcPct val="0"/>
              </a:spcBef>
              <a:spcAft>
                <a:spcPct val="0"/>
              </a:spcAft>
              <a:tabLst>
                <a:tab pos="762000" algn="l"/>
                <a:tab pos="1147763" algn="l"/>
              </a:tabLst>
              <a:defRPr sz="2400">
                <a:solidFill>
                  <a:schemeClr val="tx1"/>
                </a:solidFill>
                <a:latin typeface="Times" charset="0"/>
              </a:defRPr>
            </a:lvl6pPr>
            <a:lvl7pPr marL="2971800" indent="-228600" algn="r" eaLnBrk="0" fontAlgn="base" hangingPunct="0">
              <a:spcBef>
                <a:spcPct val="0"/>
              </a:spcBef>
              <a:spcAft>
                <a:spcPct val="0"/>
              </a:spcAft>
              <a:tabLst>
                <a:tab pos="762000" algn="l"/>
                <a:tab pos="1147763" algn="l"/>
              </a:tabLst>
              <a:defRPr sz="2400">
                <a:solidFill>
                  <a:schemeClr val="tx1"/>
                </a:solidFill>
                <a:latin typeface="Times" charset="0"/>
              </a:defRPr>
            </a:lvl7pPr>
            <a:lvl8pPr marL="3429000" indent="-228600" algn="r" eaLnBrk="0" fontAlgn="base" hangingPunct="0">
              <a:spcBef>
                <a:spcPct val="0"/>
              </a:spcBef>
              <a:spcAft>
                <a:spcPct val="0"/>
              </a:spcAft>
              <a:tabLst>
                <a:tab pos="762000" algn="l"/>
                <a:tab pos="1147763" algn="l"/>
              </a:tabLst>
              <a:defRPr sz="2400">
                <a:solidFill>
                  <a:schemeClr val="tx1"/>
                </a:solidFill>
                <a:latin typeface="Times" charset="0"/>
              </a:defRPr>
            </a:lvl8pPr>
            <a:lvl9pPr marL="3886200" indent="-228600" algn="r" eaLnBrk="0" fontAlgn="base" hangingPunct="0">
              <a:spcBef>
                <a:spcPct val="0"/>
              </a:spcBef>
              <a:spcAft>
                <a:spcPct val="0"/>
              </a:spcAft>
              <a:tabLst>
                <a:tab pos="762000" algn="l"/>
                <a:tab pos="1147763" algn="l"/>
              </a:tabLst>
              <a:defRPr sz="2400">
                <a:solidFill>
                  <a:schemeClr val="tx1"/>
                </a:solidFill>
                <a:latin typeface="Times" charset="0"/>
              </a:defRPr>
            </a:lvl9pPr>
          </a:lstStyle>
          <a:p>
            <a:pPr algn="l"/>
            <a:r>
              <a:rPr lang="es-CL" sz="1600" dirty="0"/>
              <a:t/>
            </a:r>
            <a:br>
              <a:rPr lang="es-CL" sz="1600" dirty="0"/>
            </a:br>
            <a:r>
              <a:rPr lang="es-ES_tradnl" sz="1600" dirty="0">
                <a:solidFill>
                  <a:srgbClr val="007775"/>
                </a:solidFill>
                <a:latin typeface="Arial" charset="0"/>
              </a:rPr>
              <a:t>	</a:t>
            </a:r>
          </a:p>
        </p:txBody>
      </p:sp>
      <p:sp>
        <p:nvSpPr>
          <p:cNvPr id="2" name="1 Título"/>
          <p:cNvSpPr>
            <a:spLocks noGrp="1"/>
          </p:cNvSpPr>
          <p:nvPr>
            <p:ph type="title"/>
          </p:nvPr>
        </p:nvSpPr>
        <p:spPr>
          <a:xfrm>
            <a:off x="546100" y="88900"/>
            <a:ext cx="7772400" cy="1143000"/>
          </a:xfrm>
        </p:spPr>
        <p:txBody>
          <a:bodyPr/>
          <a:lstStyle/>
          <a:p>
            <a:r>
              <a:rPr lang="es-CL" sz="3200" dirty="0" smtClean="0">
                <a:solidFill>
                  <a:schemeClr val="bg1"/>
                </a:solidFill>
                <a:latin typeface="Arial" pitchFamily="34" charset="0"/>
                <a:cs typeface="Arial" pitchFamily="34" charset="0"/>
              </a:rPr>
              <a:t>TAQUICARDIA VENTRICULAR</a:t>
            </a:r>
            <a:endParaRPr lang="es-CL" sz="3200" dirty="0">
              <a:solidFill>
                <a:schemeClr val="bg1"/>
              </a:solidFill>
              <a:latin typeface="Arial" pitchFamily="34" charset="0"/>
              <a:cs typeface="Arial" pitchFamily="34" charset="0"/>
            </a:endParaRPr>
          </a:p>
        </p:txBody>
      </p:sp>
      <p:sp>
        <p:nvSpPr>
          <p:cNvPr id="3" name="2 Marcador de contenido"/>
          <p:cNvSpPr>
            <a:spLocks noGrp="1"/>
          </p:cNvSpPr>
          <p:nvPr>
            <p:ph idx="1"/>
          </p:nvPr>
        </p:nvSpPr>
        <p:spPr/>
        <p:txBody>
          <a:bodyPr/>
          <a:lstStyle/>
          <a:p>
            <a:pPr marL="0" indent="0">
              <a:buNone/>
            </a:pPr>
            <a:r>
              <a:rPr lang="es-CL" sz="2400" dirty="0" smtClean="0"/>
              <a:t> </a:t>
            </a:r>
            <a:r>
              <a:rPr lang="es-CL" sz="2400" dirty="0"/>
              <a:t>Es un ritmo rápido que se origina con las señales eléctricas anormales en los ventrículos. El rápido ritmo no permite que los ventrículos se llenan y se contraen de manera eficiente para bombear suficiente sangre al cuerpo. La taquicardia ventricular es a menudo una emergencia médica peligrosa para la vida</a:t>
            </a:r>
          </a:p>
        </p:txBody>
      </p:sp>
      <p:pic>
        <p:nvPicPr>
          <p:cNvPr id="57349" name="Picture 5"/>
          <p:cNvPicPr>
            <a:picLocks noChangeAspect="1" noChangeArrowheads="1"/>
          </p:cNvPicPr>
          <p:nvPr/>
        </p:nvPicPr>
        <p:blipFill>
          <a:blip>
            <a:extLst>
              <a:ext uri="{28A0092B-C50C-407E-A947-70E740481C1C}">
                <a14:useLocalDpi xmlns:a14="http://schemas.microsoft.com/office/drawing/2010/main" val="0"/>
              </a:ext>
            </a:extLst>
          </a:blip>
          <a:srcRect/>
          <a:stretch>
            <a:fillRect/>
          </a:stretch>
        </p:blipFill>
        <p:spPr bwMode="auto">
          <a:xfrm>
            <a:off x="2349500" y="4352925"/>
            <a:ext cx="4089399" cy="1847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3786413"/>
      </p:ext>
    </p:extLst>
  </p:cSld>
  <p:clrMapOvr>
    <a:masterClrMapping/>
  </p:clrMapOvr>
  <p:transition>
    <p:cu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74" name="Picture 42" descr="Diapos JCI 2b"/>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Rectangle 23"/>
          <p:cNvSpPr>
            <a:spLocks noChangeArrowheads="1"/>
          </p:cNvSpPr>
          <p:nvPr/>
        </p:nvSpPr>
        <p:spPr bwMode="auto">
          <a:xfrm>
            <a:off x="1473200" y="381287"/>
            <a:ext cx="59690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es-ES_tradnl" sz="3200" b="1" dirty="0" smtClean="0">
                <a:solidFill>
                  <a:schemeClr val="bg1"/>
                </a:solidFill>
                <a:latin typeface="Arial" pitchFamily="34" charset="0"/>
                <a:cs typeface="Arial" pitchFamily="34" charset="0"/>
              </a:rPr>
              <a:t>DISAUTONOMIA: QUE ES?</a:t>
            </a:r>
            <a:endParaRPr lang="es-ES_tradnl" sz="3200" b="1" dirty="0">
              <a:solidFill>
                <a:schemeClr val="bg1"/>
              </a:solidFill>
              <a:latin typeface="Arial" pitchFamily="34" charset="0"/>
              <a:cs typeface="Arial" pitchFamily="34" charset="0"/>
            </a:endParaRPr>
          </a:p>
        </p:txBody>
      </p:sp>
      <p:sp>
        <p:nvSpPr>
          <p:cNvPr id="3076" name="Text Box 9"/>
          <p:cNvSpPr txBox="1">
            <a:spLocks noChangeArrowheads="1"/>
          </p:cNvSpPr>
          <p:nvPr/>
        </p:nvSpPr>
        <p:spPr bwMode="auto">
          <a:xfrm>
            <a:off x="177800" y="1509713"/>
            <a:ext cx="8813800" cy="332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762000" algn="l"/>
                <a:tab pos="1147763" algn="l"/>
              </a:tabLst>
              <a:defRPr sz="2400">
                <a:solidFill>
                  <a:schemeClr val="tx1"/>
                </a:solidFill>
                <a:latin typeface="Times" charset="0"/>
              </a:defRPr>
            </a:lvl1pPr>
            <a:lvl2pPr marL="742950" indent="-285750">
              <a:tabLst>
                <a:tab pos="762000" algn="l"/>
                <a:tab pos="1147763" algn="l"/>
              </a:tabLst>
              <a:defRPr sz="2400">
                <a:solidFill>
                  <a:schemeClr val="tx1"/>
                </a:solidFill>
                <a:latin typeface="Times" charset="0"/>
              </a:defRPr>
            </a:lvl2pPr>
            <a:lvl3pPr marL="1143000" indent="-228600">
              <a:tabLst>
                <a:tab pos="762000" algn="l"/>
                <a:tab pos="1147763" algn="l"/>
              </a:tabLst>
              <a:defRPr sz="2400">
                <a:solidFill>
                  <a:schemeClr val="tx1"/>
                </a:solidFill>
                <a:latin typeface="Times" charset="0"/>
              </a:defRPr>
            </a:lvl3pPr>
            <a:lvl4pPr marL="1600200" indent="-228600">
              <a:tabLst>
                <a:tab pos="762000" algn="l"/>
                <a:tab pos="1147763" algn="l"/>
              </a:tabLst>
              <a:defRPr sz="2400">
                <a:solidFill>
                  <a:schemeClr val="tx1"/>
                </a:solidFill>
                <a:latin typeface="Times" charset="0"/>
              </a:defRPr>
            </a:lvl4pPr>
            <a:lvl5pPr marL="2057400" indent="-228600">
              <a:tabLst>
                <a:tab pos="762000" algn="l"/>
                <a:tab pos="1147763" algn="l"/>
              </a:tabLst>
              <a:defRPr sz="2400">
                <a:solidFill>
                  <a:schemeClr val="tx1"/>
                </a:solidFill>
                <a:latin typeface="Times" charset="0"/>
              </a:defRPr>
            </a:lvl5pPr>
            <a:lvl6pPr marL="2514600" indent="-228600" algn="r" eaLnBrk="0" fontAlgn="base" hangingPunct="0">
              <a:spcBef>
                <a:spcPct val="0"/>
              </a:spcBef>
              <a:spcAft>
                <a:spcPct val="0"/>
              </a:spcAft>
              <a:tabLst>
                <a:tab pos="762000" algn="l"/>
                <a:tab pos="1147763" algn="l"/>
              </a:tabLst>
              <a:defRPr sz="2400">
                <a:solidFill>
                  <a:schemeClr val="tx1"/>
                </a:solidFill>
                <a:latin typeface="Times" charset="0"/>
              </a:defRPr>
            </a:lvl6pPr>
            <a:lvl7pPr marL="2971800" indent="-228600" algn="r" eaLnBrk="0" fontAlgn="base" hangingPunct="0">
              <a:spcBef>
                <a:spcPct val="0"/>
              </a:spcBef>
              <a:spcAft>
                <a:spcPct val="0"/>
              </a:spcAft>
              <a:tabLst>
                <a:tab pos="762000" algn="l"/>
                <a:tab pos="1147763" algn="l"/>
              </a:tabLst>
              <a:defRPr sz="2400">
                <a:solidFill>
                  <a:schemeClr val="tx1"/>
                </a:solidFill>
                <a:latin typeface="Times" charset="0"/>
              </a:defRPr>
            </a:lvl7pPr>
            <a:lvl8pPr marL="3429000" indent="-228600" algn="r" eaLnBrk="0" fontAlgn="base" hangingPunct="0">
              <a:spcBef>
                <a:spcPct val="0"/>
              </a:spcBef>
              <a:spcAft>
                <a:spcPct val="0"/>
              </a:spcAft>
              <a:tabLst>
                <a:tab pos="762000" algn="l"/>
                <a:tab pos="1147763" algn="l"/>
              </a:tabLst>
              <a:defRPr sz="2400">
                <a:solidFill>
                  <a:schemeClr val="tx1"/>
                </a:solidFill>
                <a:latin typeface="Times" charset="0"/>
              </a:defRPr>
            </a:lvl8pPr>
            <a:lvl9pPr marL="3886200" indent="-228600" algn="r" eaLnBrk="0" fontAlgn="base" hangingPunct="0">
              <a:spcBef>
                <a:spcPct val="0"/>
              </a:spcBef>
              <a:spcAft>
                <a:spcPct val="0"/>
              </a:spcAft>
              <a:tabLst>
                <a:tab pos="762000" algn="l"/>
                <a:tab pos="1147763" algn="l"/>
              </a:tabLst>
              <a:defRPr sz="2400">
                <a:solidFill>
                  <a:schemeClr val="tx1"/>
                </a:solidFill>
                <a:latin typeface="Times" charset="0"/>
              </a:defRPr>
            </a:lvl9pPr>
          </a:lstStyle>
          <a:p>
            <a:pPr algn="l"/>
            <a:r>
              <a:rPr lang="es-CL" b="1" dirty="0">
                <a:latin typeface="Arial" pitchFamily="34" charset="0"/>
                <a:cs typeface="Arial" pitchFamily="34" charset="0"/>
              </a:rPr>
              <a:t> </a:t>
            </a:r>
            <a:r>
              <a:rPr lang="es-CL" dirty="0" smtClean="0">
                <a:latin typeface="Arial" pitchFamily="34" charset="0"/>
                <a:cs typeface="Arial" pitchFamily="34" charset="0"/>
              </a:rPr>
              <a:t>Comprende una serie de manifestaciones relacionadas con la falta de equilibrio del sistema nervioso autónomo. </a:t>
            </a:r>
          </a:p>
          <a:p>
            <a:pPr algn="l"/>
            <a:r>
              <a:rPr lang="es-CL" dirty="0" smtClean="0">
                <a:latin typeface="Arial" pitchFamily="34" charset="0"/>
                <a:cs typeface="Arial" pitchFamily="34" charset="0"/>
              </a:rPr>
              <a:t>Se </a:t>
            </a:r>
            <a:r>
              <a:rPr lang="es-CL" dirty="0">
                <a:latin typeface="Arial" pitchFamily="34" charset="0"/>
                <a:cs typeface="Arial" pitchFamily="34" charset="0"/>
              </a:rPr>
              <a:t>estima que la </a:t>
            </a:r>
            <a:r>
              <a:rPr lang="es-CL" dirty="0" smtClean="0">
                <a:latin typeface="Arial" pitchFamily="34" charset="0"/>
                <a:cs typeface="Arial" pitchFamily="34" charset="0"/>
              </a:rPr>
              <a:t>presentan </a:t>
            </a:r>
            <a:r>
              <a:rPr lang="es-CL" dirty="0">
                <a:latin typeface="Arial" pitchFamily="34" charset="0"/>
                <a:cs typeface="Arial" pitchFamily="34" charset="0"/>
              </a:rPr>
              <a:t>alrededor del 10% de los niños, adolescentes y jóvenes</a:t>
            </a:r>
            <a:r>
              <a:rPr lang="es-CL" dirty="0" smtClean="0">
                <a:latin typeface="Arial" pitchFamily="34" charset="0"/>
                <a:cs typeface="Arial" pitchFamily="34" charset="0"/>
              </a:rPr>
              <a:t>.</a:t>
            </a:r>
          </a:p>
          <a:p>
            <a:pPr algn="l"/>
            <a:endParaRPr lang="es-CL" dirty="0" smtClean="0">
              <a:latin typeface="Arial" pitchFamily="34" charset="0"/>
              <a:cs typeface="Arial" pitchFamily="34" charset="0"/>
            </a:endParaRPr>
          </a:p>
          <a:p>
            <a:pPr algn="l"/>
            <a:endParaRPr lang="es-CL" dirty="0" smtClean="0">
              <a:latin typeface="Arial" pitchFamily="34" charset="0"/>
              <a:cs typeface="Arial" pitchFamily="34" charset="0"/>
            </a:endParaRPr>
          </a:p>
          <a:p>
            <a:pPr algn="l"/>
            <a:endParaRPr lang="es-CL" sz="1800" dirty="0" smtClean="0">
              <a:latin typeface="Arial" pitchFamily="34" charset="0"/>
              <a:cs typeface="Arial" pitchFamily="34" charset="0"/>
            </a:endParaRPr>
          </a:p>
          <a:p>
            <a:pPr algn="l"/>
            <a:r>
              <a:rPr lang="es-CL" sz="1600" dirty="0" smtClean="0">
                <a:latin typeface="Arial" pitchFamily="34" charset="0"/>
                <a:cs typeface="Arial" pitchFamily="34" charset="0"/>
              </a:rPr>
              <a:t/>
            </a:r>
            <a:br>
              <a:rPr lang="es-CL" sz="1600" dirty="0" smtClean="0">
                <a:latin typeface="Arial" pitchFamily="34" charset="0"/>
                <a:cs typeface="Arial" pitchFamily="34" charset="0"/>
              </a:rPr>
            </a:br>
            <a:r>
              <a:rPr lang="es-CL" sz="1600" dirty="0" smtClean="0">
                <a:latin typeface="Arial" pitchFamily="34" charset="0"/>
                <a:cs typeface="Arial" pitchFamily="34" charset="0"/>
              </a:rPr>
              <a:t/>
            </a:r>
            <a:br>
              <a:rPr lang="es-CL" sz="1600" dirty="0" smtClean="0">
                <a:latin typeface="Arial" pitchFamily="34" charset="0"/>
                <a:cs typeface="Arial" pitchFamily="34" charset="0"/>
              </a:rPr>
            </a:br>
            <a:r>
              <a:rPr lang="es-ES_tradnl" sz="1600" dirty="0">
                <a:solidFill>
                  <a:srgbClr val="007775"/>
                </a:solidFill>
                <a:latin typeface="Arial" charset="0"/>
              </a:rPr>
              <a:t>		</a:t>
            </a:r>
          </a:p>
        </p:txBody>
      </p:sp>
      <p:pic>
        <p:nvPicPr>
          <p:cNvPr id="3077" name="Picture 5"/>
          <p:cNvPicPr>
            <a:picLocks noChangeAspect="1" noChangeArrowheads="1"/>
          </p:cNvPicPr>
          <p:nvPr/>
        </p:nvPicPr>
        <p:blipFill>
          <a:blip r:embed="rId4">
            <a:lum bright="70000" contrast="-70000"/>
            <a:extLst>
              <a:ext uri="{28A0092B-C50C-407E-A947-70E740481C1C}">
                <a14:useLocalDpi xmlns:a14="http://schemas.microsoft.com/office/drawing/2010/main" val="0"/>
              </a:ext>
            </a:extLst>
          </a:blip>
          <a:srcRect/>
          <a:stretch>
            <a:fillRect/>
          </a:stretch>
        </p:blipFill>
        <p:spPr bwMode="auto">
          <a:xfrm>
            <a:off x="2609850" y="2970213"/>
            <a:ext cx="4305300" cy="3228975"/>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cut/>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42" descr="Diapos JCI 2b"/>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0" name="Text Box 9"/>
          <p:cNvSpPr txBox="1">
            <a:spLocks noChangeArrowheads="1"/>
          </p:cNvSpPr>
          <p:nvPr/>
        </p:nvSpPr>
        <p:spPr bwMode="auto">
          <a:xfrm>
            <a:off x="1300163" y="1878013"/>
            <a:ext cx="648493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tabLst>
                <a:tab pos="762000" algn="l"/>
                <a:tab pos="1147763" algn="l"/>
              </a:tabLst>
              <a:defRPr sz="2400">
                <a:solidFill>
                  <a:schemeClr val="tx1"/>
                </a:solidFill>
                <a:latin typeface="Times" charset="0"/>
              </a:defRPr>
            </a:lvl1pPr>
            <a:lvl2pPr marL="742950" indent="-285750">
              <a:tabLst>
                <a:tab pos="762000" algn="l"/>
                <a:tab pos="1147763" algn="l"/>
              </a:tabLst>
              <a:defRPr sz="2400">
                <a:solidFill>
                  <a:schemeClr val="tx1"/>
                </a:solidFill>
                <a:latin typeface="Times" charset="0"/>
              </a:defRPr>
            </a:lvl2pPr>
            <a:lvl3pPr marL="1143000" indent="-228600">
              <a:tabLst>
                <a:tab pos="762000" algn="l"/>
                <a:tab pos="1147763" algn="l"/>
              </a:tabLst>
              <a:defRPr sz="2400">
                <a:solidFill>
                  <a:schemeClr val="tx1"/>
                </a:solidFill>
                <a:latin typeface="Times" charset="0"/>
              </a:defRPr>
            </a:lvl3pPr>
            <a:lvl4pPr marL="1600200" indent="-228600">
              <a:tabLst>
                <a:tab pos="762000" algn="l"/>
                <a:tab pos="1147763" algn="l"/>
              </a:tabLst>
              <a:defRPr sz="2400">
                <a:solidFill>
                  <a:schemeClr val="tx1"/>
                </a:solidFill>
                <a:latin typeface="Times" charset="0"/>
              </a:defRPr>
            </a:lvl4pPr>
            <a:lvl5pPr marL="2057400" indent="-228600">
              <a:tabLst>
                <a:tab pos="762000" algn="l"/>
                <a:tab pos="1147763" algn="l"/>
              </a:tabLst>
              <a:defRPr sz="2400">
                <a:solidFill>
                  <a:schemeClr val="tx1"/>
                </a:solidFill>
                <a:latin typeface="Times" charset="0"/>
              </a:defRPr>
            </a:lvl5pPr>
            <a:lvl6pPr marL="2514600" indent="-228600" algn="r" eaLnBrk="0" fontAlgn="base" hangingPunct="0">
              <a:spcBef>
                <a:spcPct val="0"/>
              </a:spcBef>
              <a:spcAft>
                <a:spcPct val="0"/>
              </a:spcAft>
              <a:tabLst>
                <a:tab pos="762000" algn="l"/>
                <a:tab pos="1147763" algn="l"/>
              </a:tabLst>
              <a:defRPr sz="2400">
                <a:solidFill>
                  <a:schemeClr val="tx1"/>
                </a:solidFill>
                <a:latin typeface="Times" charset="0"/>
              </a:defRPr>
            </a:lvl6pPr>
            <a:lvl7pPr marL="2971800" indent="-228600" algn="r" eaLnBrk="0" fontAlgn="base" hangingPunct="0">
              <a:spcBef>
                <a:spcPct val="0"/>
              </a:spcBef>
              <a:spcAft>
                <a:spcPct val="0"/>
              </a:spcAft>
              <a:tabLst>
                <a:tab pos="762000" algn="l"/>
                <a:tab pos="1147763" algn="l"/>
              </a:tabLst>
              <a:defRPr sz="2400">
                <a:solidFill>
                  <a:schemeClr val="tx1"/>
                </a:solidFill>
                <a:latin typeface="Times" charset="0"/>
              </a:defRPr>
            </a:lvl7pPr>
            <a:lvl8pPr marL="3429000" indent="-228600" algn="r" eaLnBrk="0" fontAlgn="base" hangingPunct="0">
              <a:spcBef>
                <a:spcPct val="0"/>
              </a:spcBef>
              <a:spcAft>
                <a:spcPct val="0"/>
              </a:spcAft>
              <a:tabLst>
                <a:tab pos="762000" algn="l"/>
                <a:tab pos="1147763" algn="l"/>
              </a:tabLst>
              <a:defRPr sz="2400">
                <a:solidFill>
                  <a:schemeClr val="tx1"/>
                </a:solidFill>
                <a:latin typeface="Times" charset="0"/>
              </a:defRPr>
            </a:lvl8pPr>
            <a:lvl9pPr marL="3886200" indent="-228600" algn="r" eaLnBrk="0" fontAlgn="base" hangingPunct="0">
              <a:spcBef>
                <a:spcPct val="0"/>
              </a:spcBef>
              <a:spcAft>
                <a:spcPct val="0"/>
              </a:spcAft>
              <a:tabLst>
                <a:tab pos="762000" algn="l"/>
                <a:tab pos="1147763" algn="l"/>
              </a:tabLst>
              <a:defRPr sz="2400">
                <a:solidFill>
                  <a:schemeClr val="tx1"/>
                </a:solidFill>
                <a:latin typeface="Times" charset="0"/>
              </a:defRPr>
            </a:lvl9pPr>
          </a:lstStyle>
          <a:p>
            <a:pPr algn="l"/>
            <a:r>
              <a:rPr lang="es-CL" sz="1600" dirty="0"/>
              <a:t/>
            </a:r>
            <a:br>
              <a:rPr lang="es-CL" sz="1600" dirty="0"/>
            </a:br>
            <a:r>
              <a:rPr lang="es-ES_tradnl" sz="1600" dirty="0">
                <a:solidFill>
                  <a:srgbClr val="007775"/>
                </a:solidFill>
                <a:latin typeface="Arial" charset="0"/>
              </a:rPr>
              <a:t>	</a:t>
            </a:r>
          </a:p>
        </p:txBody>
      </p:sp>
      <p:sp>
        <p:nvSpPr>
          <p:cNvPr id="2" name="1 Título"/>
          <p:cNvSpPr>
            <a:spLocks noGrp="1"/>
          </p:cNvSpPr>
          <p:nvPr>
            <p:ph type="title"/>
          </p:nvPr>
        </p:nvSpPr>
        <p:spPr>
          <a:xfrm>
            <a:off x="656431" y="203200"/>
            <a:ext cx="7772400" cy="1143000"/>
          </a:xfrm>
        </p:spPr>
        <p:txBody>
          <a:bodyPr/>
          <a:lstStyle/>
          <a:p>
            <a:r>
              <a:rPr lang="es-CL" b="1" dirty="0" smtClean="0">
                <a:solidFill>
                  <a:schemeClr val="bg1"/>
                </a:solidFill>
                <a:latin typeface="Arial" pitchFamily="34" charset="0"/>
                <a:cs typeface="Arial" pitchFamily="34" charset="0"/>
              </a:rPr>
              <a:t>Fibrilación ventricular</a:t>
            </a:r>
            <a:r>
              <a:rPr lang="es-CL" dirty="0" smtClean="0">
                <a:solidFill>
                  <a:schemeClr val="bg1"/>
                </a:solidFill>
                <a:latin typeface="Arial" pitchFamily="34" charset="0"/>
                <a:cs typeface="Arial" pitchFamily="34" charset="0"/>
              </a:rPr>
              <a:t>.</a:t>
            </a:r>
            <a:endParaRPr lang="es-CL" dirty="0">
              <a:solidFill>
                <a:schemeClr val="bg1"/>
              </a:solidFill>
              <a:latin typeface="Arial" pitchFamily="34" charset="0"/>
              <a:cs typeface="Arial" pitchFamily="34" charset="0"/>
            </a:endParaRPr>
          </a:p>
        </p:txBody>
      </p:sp>
      <p:sp>
        <p:nvSpPr>
          <p:cNvPr id="3" name="2 Marcador de contenido"/>
          <p:cNvSpPr>
            <a:spLocks noGrp="1"/>
          </p:cNvSpPr>
          <p:nvPr>
            <p:ph idx="1"/>
          </p:nvPr>
        </p:nvSpPr>
        <p:spPr>
          <a:xfrm>
            <a:off x="304800" y="1219200"/>
            <a:ext cx="8534400" cy="5638800"/>
          </a:xfrm>
        </p:spPr>
        <p:txBody>
          <a:bodyPr/>
          <a:lstStyle/>
          <a:p>
            <a:r>
              <a:rPr lang="es-CL" sz="2400" dirty="0" smtClean="0"/>
              <a:t>Se </a:t>
            </a:r>
            <a:r>
              <a:rPr lang="es-CL" sz="2400" dirty="0"/>
              <a:t>produce cuando los impulsos eléctricos caóticos rápidos, hacen que los ventrículos a temblar ineficazmente en lugar de bombear la sangre necesaria para el cuerpo. Este grave problema es fatal si el corazón no se restaura a un ritmo normal en cuestión de minutos. La mayoría de las personas que sufren de fibrilación ventricular tienen una enfermedad cardíaca subyacente o tienen graves traumas </a:t>
            </a:r>
            <a:r>
              <a:rPr lang="es-CL" sz="2400" dirty="0" smtClean="0"/>
              <a:t>experimentados</a:t>
            </a:r>
            <a:r>
              <a:rPr lang="es-CL" sz="2400" dirty="0"/>
              <a:t>, como ser golpeado por un rayo</a:t>
            </a:r>
          </a:p>
        </p:txBody>
      </p:sp>
      <p:pic>
        <p:nvPicPr>
          <p:cNvPr id="75777" name="Picture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95550" y="4368800"/>
            <a:ext cx="4152900" cy="2362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3786413"/>
      </p:ext>
    </p:extLst>
  </p:cSld>
  <p:clrMapOvr>
    <a:masterClrMapping/>
  </p:clrMapOvr>
  <p:transition>
    <p:cut/>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42" descr="Diapos JCI 2b"/>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0" name="Text Box 9"/>
          <p:cNvSpPr txBox="1">
            <a:spLocks noChangeArrowheads="1"/>
          </p:cNvSpPr>
          <p:nvPr/>
        </p:nvSpPr>
        <p:spPr bwMode="auto">
          <a:xfrm>
            <a:off x="1300163" y="1878013"/>
            <a:ext cx="648493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tabLst>
                <a:tab pos="762000" algn="l"/>
                <a:tab pos="1147763" algn="l"/>
              </a:tabLst>
              <a:defRPr sz="2400">
                <a:solidFill>
                  <a:schemeClr val="tx1"/>
                </a:solidFill>
                <a:latin typeface="Times" charset="0"/>
              </a:defRPr>
            </a:lvl1pPr>
            <a:lvl2pPr marL="742950" indent="-285750">
              <a:tabLst>
                <a:tab pos="762000" algn="l"/>
                <a:tab pos="1147763" algn="l"/>
              </a:tabLst>
              <a:defRPr sz="2400">
                <a:solidFill>
                  <a:schemeClr val="tx1"/>
                </a:solidFill>
                <a:latin typeface="Times" charset="0"/>
              </a:defRPr>
            </a:lvl2pPr>
            <a:lvl3pPr marL="1143000" indent="-228600">
              <a:tabLst>
                <a:tab pos="762000" algn="l"/>
                <a:tab pos="1147763" algn="l"/>
              </a:tabLst>
              <a:defRPr sz="2400">
                <a:solidFill>
                  <a:schemeClr val="tx1"/>
                </a:solidFill>
                <a:latin typeface="Times" charset="0"/>
              </a:defRPr>
            </a:lvl3pPr>
            <a:lvl4pPr marL="1600200" indent="-228600">
              <a:tabLst>
                <a:tab pos="762000" algn="l"/>
                <a:tab pos="1147763" algn="l"/>
              </a:tabLst>
              <a:defRPr sz="2400">
                <a:solidFill>
                  <a:schemeClr val="tx1"/>
                </a:solidFill>
                <a:latin typeface="Times" charset="0"/>
              </a:defRPr>
            </a:lvl4pPr>
            <a:lvl5pPr marL="2057400" indent="-228600">
              <a:tabLst>
                <a:tab pos="762000" algn="l"/>
                <a:tab pos="1147763" algn="l"/>
              </a:tabLst>
              <a:defRPr sz="2400">
                <a:solidFill>
                  <a:schemeClr val="tx1"/>
                </a:solidFill>
                <a:latin typeface="Times" charset="0"/>
              </a:defRPr>
            </a:lvl5pPr>
            <a:lvl6pPr marL="2514600" indent="-228600" algn="r" eaLnBrk="0" fontAlgn="base" hangingPunct="0">
              <a:spcBef>
                <a:spcPct val="0"/>
              </a:spcBef>
              <a:spcAft>
                <a:spcPct val="0"/>
              </a:spcAft>
              <a:tabLst>
                <a:tab pos="762000" algn="l"/>
                <a:tab pos="1147763" algn="l"/>
              </a:tabLst>
              <a:defRPr sz="2400">
                <a:solidFill>
                  <a:schemeClr val="tx1"/>
                </a:solidFill>
                <a:latin typeface="Times" charset="0"/>
              </a:defRPr>
            </a:lvl6pPr>
            <a:lvl7pPr marL="2971800" indent="-228600" algn="r" eaLnBrk="0" fontAlgn="base" hangingPunct="0">
              <a:spcBef>
                <a:spcPct val="0"/>
              </a:spcBef>
              <a:spcAft>
                <a:spcPct val="0"/>
              </a:spcAft>
              <a:tabLst>
                <a:tab pos="762000" algn="l"/>
                <a:tab pos="1147763" algn="l"/>
              </a:tabLst>
              <a:defRPr sz="2400">
                <a:solidFill>
                  <a:schemeClr val="tx1"/>
                </a:solidFill>
                <a:latin typeface="Times" charset="0"/>
              </a:defRPr>
            </a:lvl7pPr>
            <a:lvl8pPr marL="3429000" indent="-228600" algn="r" eaLnBrk="0" fontAlgn="base" hangingPunct="0">
              <a:spcBef>
                <a:spcPct val="0"/>
              </a:spcBef>
              <a:spcAft>
                <a:spcPct val="0"/>
              </a:spcAft>
              <a:tabLst>
                <a:tab pos="762000" algn="l"/>
                <a:tab pos="1147763" algn="l"/>
              </a:tabLst>
              <a:defRPr sz="2400">
                <a:solidFill>
                  <a:schemeClr val="tx1"/>
                </a:solidFill>
                <a:latin typeface="Times" charset="0"/>
              </a:defRPr>
            </a:lvl8pPr>
            <a:lvl9pPr marL="3886200" indent="-228600" algn="r" eaLnBrk="0" fontAlgn="base" hangingPunct="0">
              <a:spcBef>
                <a:spcPct val="0"/>
              </a:spcBef>
              <a:spcAft>
                <a:spcPct val="0"/>
              </a:spcAft>
              <a:tabLst>
                <a:tab pos="762000" algn="l"/>
                <a:tab pos="1147763" algn="l"/>
              </a:tabLst>
              <a:defRPr sz="2400">
                <a:solidFill>
                  <a:schemeClr val="tx1"/>
                </a:solidFill>
                <a:latin typeface="Times" charset="0"/>
              </a:defRPr>
            </a:lvl9pPr>
          </a:lstStyle>
          <a:p>
            <a:pPr algn="l"/>
            <a:r>
              <a:rPr lang="es-CL" sz="1600" dirty="0"/>
              <a:t/>
            </a:r>
            <a:br>
              <a:rPr lang="es-CL" sz="1600" dirty="0"/>
            </a:br>
            <a:r>
              <a:rPr lang="es-ES_tradnl" sz="1600" dirty="0">
                <a:solidFill>
                  <a:srgbClr val="007775"/>
                </a:solidFill>
                <a:latin typeface="Arial" charset="0"/>
              </a:rPr>
              <a:t>	</a:t>
            </a:r>
          </a:p>
        </p:txBody>
      </p:sp>
      <p:sp>
        <p:nvSpPr>
          <p:cNvPr id="2" name="1 Título"/>
          <p:cNvSpPr>
            <a:spLocks noGrp="1"/>
          </p:cNvSpPr>
          <p:nvPr>
            <p:ph type="title"/>
          </p:nvPr>
        </p:nvSpPr>
        <p:spPr>
          <a:xfrm>
            <a:off x="685800" y="190500"/>
            <a:ext cx="7772400" cy="1143000"/>
          </a:xfrm>
        </p:spPr>
        <p:txBody>
          <a:bodyPr/>
          <a:lstStyle/>
          <a:p>
            <a:r>
              <a:rPr lang="es-CL" dirty="0" smtClean="0">
                <a:solidFill>
                  <a:schemeClr val="bg1"/>
                </a:solidFill>
              </a:rPr>
              <a:t>TAQUICARDIA</a:t>
            </a:r>
            <a:endParaRPr lang="es-CL" dirty="0">
              <a:solidFill>
                <a:schemeClr val="bg1"/>
              </a:solidFill>
            </a:endParaRPr>
          </a:p>
        </p:txBody>
      </p:sp>
      <p:graphicFrame>
        <p:nvGraphicFramePr>
          <p:cNvPr id="4" name="3 Marcador de contenido"/>
          <p:cNvGraphicFramePr>
            <a:graphicFrameLocks noGrp="1"/>
          </p:cNvGraphicFramePr>
          <p:nvPr>
            <p:ph idx="1"/>
            <p:extLst>
              <p:ext uri="{D42A27DB-BD31-4B8C-83A1-F6EECF244321}">
                <p14:modId xmlns:p14="http://schemas.microsoft.com/office/powerpoint/2010/main" val="4203113499"/>
              </p:ext>
            </p:extLst>
          </p:nvPr>
        </p:nvGraphicFramePr>
        <p:xfrm>
          <a:off x="685800" y="1981200"/>
          <a:ext cx="7772400" cy="3124200"/>
        </p:xfrm>
        <a:graphic>
          <a:graphicData uri="http://schemas.openxmlformats.org/drawingml/2006/table">
            <a:tbl>
              <a:tblPr firstRow="1" bandRow="1">
                <a:tableStyleId>{21E4AEA4-8DFA-4A89-87EB-49C32662AFE0}</a:tableStyleId>
              </a:tblPr>
              <a:tblGrid>
                <a:gridCol w="3886200">
                  <a:extLst>
                    <a:ext uri="{9D8B030D-6E8A-4147-A177-3AD203B41FA5}">
                      <a16:colId xmlns:a16="http://schemas.microsoft.com/office/drawing/2014/main" val="20000"/>
                    </a:ext>
                  </a:extLst>
                </a:gridCol>
                <a:gridCol w="3886200">
                  <a:extLst>
                    <a:ext uri="{9D8B030D-6E8A-4147-A177-3AD203B41FA5}">
                      <a16:colId xmlns:a16="http://schemas.microsoft.com/office/drawing/2014/main" val="20001"/>
                    </a:ext>
                  </a:extLst>
                </a:gridCol>
              </a:tblGrid>
              <a:tr h="1041400">
                <a:tc>
                  <a:txBody>
                    <a:bodyPr/>
                    <a:lstStyle/>
                    <a:p>
                      <a:r>
                        <a:rPr lang="es-CL" dirty="0" smtClean="0"/>
                        <a:t>PULSO O SIGNOS DE CIRCULACIÓN</a:t>
                      </a:r>
                      <a:endParaRPr lang="es-CL" dirty="0"/>
                    </a:p>
                  </a:txBody>
                  <a:tcPr/>
                </a:tc>
                <a:tc>
                  <a:txBody>
                    <a:bodyPr/>
                    <a:lstStyle/>
                    <a:p>
                      <a:r>
                        <a:rPr lang="es-CL" dirty="0" smtClean="0"/>
                        <a:t>MANEJO</a:t>
                      </a:r>
                      <a:endParaRPr lang="es-CL" dirty="0"/>
                    </a:p>
                  </a:txBody>
                  <a:tcPr/>
                </a:tc>
                <a:extLst>
                  <a:ext uri="{0D108BD9-81ED-4DB2-BD59-A6C34878D82A}">
                    <a16:rowId xmlns:a16="http://schemas.microsoft.com/office/drawing/2014/main" val="10000"/>
                  </a:ext>
                </a:extLst>
              </a:tr>
              <a:tr h="1041400">
                <a:tc>
                  <a:txBody>
                    <a:bodyPr/>
                    <a:lstStyle/>
                    <a:p>
                      <a:r>
                        <a:rPr lang="es-CL" dirty="0" smtClean="0"/>
                        <a:t>Sin pulso</a:t>
                      </a:r>
                      <a:endParaRPr lang="es-CL" dirty="0"/>
                    </a:p>
                  </a:txBody>
                  <a:tcPr/>
                </a:tc>
                <a:tc>
                  <a:txBody>
                    <a:bodyPr/>
                    <a:lstStyle/>
                    <a:p>
                      <a:r>
                        <a:rPr lang="es-CL" dirty="0" smtClean="0"/>
                        <a:t>Inicie RCP</a:t>
                      </a:r>
                      <a:endParaRPr lang="es-CL" dirty="0"/>
                    </a:p>
                  </a:txBody>
                  <a:tcPr/>
                </a:tc>
                <a:extLst>
                  <a:ext uri="{0D108BD9-81ED-4DB2-BD59-A6C34878D82A}">
                    <a16:rowId xmlns:a16="http://schemas.microsoft.com/office/drawing/2014/main" val="10001"/>
                  </a:ext>
                </a:extLst>
              </a:tr>
              <a:tr h="1041400">
                <a:tc>
                  <a:txBody>
                    <a:bodyPr/>
                    <a:lstStyle/>
                    <a:p>
                      <a:r>
                        <a:rPr lang="es-CL" dirty="0" smtClean="0"/>
                        <a:t>Con pulso</a:t>
                      </a:r>
                      <a:endParaRPr lang="es-CL" dirty="0"/>
                    </a:p>
                  </a:txBody>
                  <a:tcPr/>
                </a:tc>
                <a:tc>
                  <a:txBody>
                    <a:bodyPr/>
                    <a:lstStyle/>
                    <a:p>
                      <a:r>
                        <a:rPr lang="es-CL" dirty="0" smtClean="0"/>
                        <a:t>EVALUE</a:t>
                      </a:r>
                      <a:endParaRPr lang="es-CL" dirty="0"/>
                    </a:p>
                  </a:txBody>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403786413"/>
      </p:ext>
    </p:extLst>
  </p:cSld>
  <p:clrMapOvr>
    <a:masterClrMapping/>
  </p:clrMapOvr>
  <p:transition>
    <p:cut/>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42" descr="Diapos JCI 2b"/>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0" name="Text Box 9"/>
          <p:cNvSpPr txBox="1">
            <a:spLocks noChangeArrowheads="1"/>
          </p:cNvSpPr>
          <p:nvPr/>
        </p:nvSpPr>
        <p:spPr bwMode="auto">
          <a:xfrm>
            <a:off x="1300163" y="1878013"/>
            <a:ext cx="648493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tabLst>
                <a:tab pos="762000" algn="l"/>
                <a:tab pos="1147763" algn="l"/>
              </a:tabLst>
              <a:defRPr sz="2400">
                <a:solidFill>
                  <a:schemeClr val="tx1"/>
                </a:solidFill>
                <a:latin typeface="Times" charset="0"/>
              </a:defRPr>
            </a:lvl1pPr>
            <a:lvl2pPr marL="742950" indent="-285750">
              <a:tabLst>
                <a:tab pos="762000" algn="l"/>
                <a:tab pos="1147763" algn="l"/>
              </a:tabLst>
              <a:defRPr sz="2400">
                <a:solidFill>
                  <a:schemeClr val="tx1"/>
                </a:solidFill>
                <a:latin typeface="Times" charset="0"/>
              </a:defRPr>
            </a:lvl2pPr>
            <a:lvl3pPr marL="1143000" indent="-228600">
              <a:tabLst>
                <a:tab pos="762000" algn="l"/>
                <a:tab pos="1147763" algn="l"/>
              </a:tabLst>
              <a:defRPr sz="2400">
                <a:solidFill>
                  <a:schemeClr val="tx1"/>
                </a:solidFill>
                <a:latin typeface="Times" charset="0"/>
              </a:defRPr>
            </a:lvl3pPr>
            <a:lvl4pPr marL="1600200" indent="-228600">
              <a:tabLst>
                <a:tab pos="762000" algn="l"/>
                <a:tab pos="1147763" algn="l"/>
              </a:tabLst>
              <a:defRPr sz="2400">
                <a:solidFill>
                  <a:schemeClr val="tx1"/>
                </a:solidFill>
                <a:latin typeface="Times" charset="0"/>
              </a:defRPr>
            </a:lvl4pPr>
            <a:lvl5pPr marL="2057400" indent="-228600">
              <a:tabLst>
                <a:tab pos="762000" algn="l"/>
                <a:tab pos="1147763" algn="l"/>
              </a:tabLst>
              <a:defRPr sz="2400">
                <a:solidFill>
                  <a:schemeClr val="tx1"/>
                </a:solidFill>
                <a:latin typeface="Times" charset="0"/>
              </a:defRPr>
            </a:lvl5pPr>
            <a:lvl6pPr marL="2514600" indent="-228600" algn="r" eaLnBrk="0" fontAlgn="base" hangingPunct="0">
              <a:spcBef>
                <a:spcPct val="0"/>
              </a:spcBef>
              <a:spcAft>
                <a:spcPct val="0"/>
              </a:spcAft>
              <a:tabLst>
                <a:tab pos="762000" algn="l"/>
                <a:tab pos="1147763" algn="l"/>
              </a:tabLst>
              <a:defRPr sz="2400">
                <a:solidFill>
                  <a:schemeClr val="tx1"/>
                </a:solidFill>
                <a:latin typeface="Times" charset="0"/>
              </a:defRPr>
            </a:lvl6pPr>
            <a:lvl7pPr marL="2971800" indent="-228600" algn="r" eaLnBrk="0" fontAlgn="base" hangingPunct="0">
              <a:spcBef>
                <a:spcPct val="0"/>
              </a:spcBef>
              <a:spcAft>
                <a:spcPct val="0"/>
              </a:spcAft>
              <a:tabLst>
                <a:tab pos="762000" algn="l"/>
                <a:tab pos="1147763" algn="l"/>
              </a:tabLst>
              <a:defRPr sz="2400">
                <a:solidFill>
                  <a:schemeClr val="tx1"/>
                </a:solidFill>
                <a:latin typeface="Times" charset="0"/>
              </a:defRPr>
            </a:lvl7pPr>
            <a:lvl8pPr marL="3429000" indent="-228600" algn="r" eaLnBrk="0" fontAlgn="base" hangingPunct="0">
              <a:spcBef>
                <a:spcPct val="0"/>
              </a:spcBef>
              <a:spcAft>
                <a:spcPct val="0"/>
              </a:spcAft>
              <a:tabLst>
                <a:tab pos="762000" algn="l"/>
                <a:tab pos="1147763" algn="l"/>
              </a:tabLst>
              <a:defRPr sz="2400">
                <a:solidFill>
                  <a:schemeClr val="tx1"/>
                </a:solidFill>
                <a:latin typeface="Times" charset="0"/>
              </a:defRPr>
            </a:lvl8pPr>
            <a:lvl9pPr marL="3886200" indent="-228600" algn="r" eaLnBrk="0" fontAlgn="base" hangingPunct="0">
              <a:spcBef>
                <a:spcPct val="0"/>
              </a:spcBef>
              <a:spcAft>
                <a:spcPct val="0"/>
              </a:spcAft>
              <a:tabLst>
                <a:tab pos="762000" algn="l"/>
                <a:tab pos="1147763" algn="l"/>
              </a:tabLst>
              <a:defRPr sz="2400">
                <a:solidFill>
                  <a:schemeClr val="tx1"/>
                </a:solidFill>
                <a:latin typeface="Times" charset="0"/>
              </a:defRPr>
            </a:lvl9pPr>
          </a:lstStyle>
          <a:p>
            <a:pPr algn="l"/>
            <a:r>
              <a:rPr lang="es-CL" sz="1600" dirty="0"/>
              <a:t/>
            </a:r>
            <a:br>
              <a:rPr lang="es-CL" sz="1600" dirty="0"/>
            </a:br>
            <a:r>
              <a:rPr lang="es-ES_tradnl" sz="1600" dirty="0">
                <a:solidFill>
                  <a:srgbClr val="007775"/>
                </a:solidFill>
                <a:latin typeface="Arial" charset="0"/>
              </a:rPr>
              <a:t>	</a:t>
            </a:r>
          </a:p>
        </p:txBody>
      </p:sp>
      <p:sp>
        <p:nvSpPr>
          <p:cNvPr id="2" name="1 Título"/>
          <p:cNvSpPr>
            <a:spLocks noGrp="1"/>
          </p:cNvSpPr>
          <p:nvPr>
            <p:ph type="title"/>
          </p:nvPr>
        </p:nvSpPr>
        <p:spPr>
          <a:xfrm>
            <a:off x="656431" y="0"/>
            <a:ext cx="7772400" cy="1143000"/>
          </a:xfrm>
        </p:spPr>
        <p:txBody>
          <a:bodyPr/>
          <a:lstStyle/>
          <a:p>
            <a:r>
              <a:rPr lang="es-CL" dirty="0" smtClean="0">
                <a:solidFill>
                  <a:schemeClr val="bg1"/>
                </a:solidFill>
              </a:rPr>
              <a:t>QUE HACER </a:t>
            </a:r>
            <a:endParaRPr lang="es-CL" dirty="0">
              <a:solidFill>
                <a:schemeClr val="bg1"/>
              </a:solidFill>
            </a:endParaRPr>
          </a:p>
        </p:txBody>
      </p:sp>
      <p:sp>
        <p:nvSpPr>
          <p:cNvPr id="3" name="2 Marcador de contenido"/>
          <p:cNvSpPr>
            <a:spLocks noGrp="1"/>
          </p:cNvSpPr>
          <p:nvPr>
            <p:ph idx="1"/>
          </p:nvPr>
        </p:nvSpPr>
        <p:spPr>
          <a:xfrm>
            <a:off x="685800" y="1422399"/>
            <a:ext cx="7772400" cy="5434013"/>
          </a:xfrm>
        </p:spPr>
        <p:txBody>
          <a:bodyPr/>
          <a:lstStyle/>
          <a:p>
            <a:r>
              <a:rPr lang="es-CL" sz="2400" b="1" dirty="0"/>
              <a:t>Maniobras </a:t>
            </a:r>
            <a:r>
              <a:rPr lang="es-CL" sz="2400" b="1" dirty="0" err="1"/>
              <a:t>vagales</a:t>
            </a:r>
            <a:r>
              <a:rPr lang="es-CL" sz="2400" dirty="0"/>
              <a:t>. </a:t>
            </a:r>
            <a:r>
              <a:rPr lang="es-CL" sz="2400" dirty="0" smtClean="0"/>
              <a:t>Las </a:t>
            </a:r>
            <a:r>
              <a:rPr lang="es-CL" sz="2400" dirty="0"/>
              <a:t>maniobras </a:t>
            </a:r>
            <a:r>
              <a:rPr lang="es-CL" sz="2400" dirty="0" err="1"/>
              <a:t>vagales</a:t>
            </a:r>
            <a:r>
              <a:rPr lang="es-CL" sz="2400" dirty="0"/>
              <a:t> afectan el nervio vago, lo que ayuda a regular los latidos del corazón. Las maniobras incluyen tos, que lleva hacia abajo como si usted está teniendo un movimiento de intestino, y poner una bolsa de hielo en su </a:t>
            </a:r>
            <a:r>
              <a:rPr lang="es-CL" sz="2400" dirty="0" smtClean="0"/>
              <a:t>cara</a:t>
            </a:r>
          </a:p>
        </p:txBody>
      </p:sp>
      <p:pic>
        <p:nvPicPr>
          <p:cNvPr id="135171" name="Picture 3"/>
          <p:cNvPicPr>
            <a:picLocks noChangeAspect="1" noChangeArrowheads="1"/>
          </p:cNvPicPr>
          <p:nvPr/>
        </p:nvPicPr>
        <p:blipFill>
          <a:blip r:embed="rId4">
            <a:biLevel thresh="75000"/>
            <a:extLst>
              <a:ext uri="{28A0092B-C50C-407E-A947-70E740481C1C}">
                <a14:useLocalDpi xmlns:a14="http://schemas.microsoft.com/office/drawing/2010/main" val="0"/>
              </a:ext>
            </a:extLst>
          </a:blip>
          <a:srcRect/>
          <a:stretch>
            <a:fillRect/>
          </a:stretch>
        </p:blipFill>
        <p:spPr bwMode="auto">
          <a:xfrm>
            <a:off x="750888" y="3684588"/>
            <a:ext cx="2028825" cy="2257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8" name="Picture 2"/>
          <p:cNvPicPr>
            <a:picLocks noChangeAspect="1" noChangeArrowheads="1"/>
          </p:cNvPicPr>
          <p:nvPr/>
        </p:nvPicPr>
        <p:blipFill>
          <a:blip r:embed="rId5">
            <a:duotone>
              <a:schemeClr val="accent4">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449637" y="4129088"/>
            <a:ext cx="2828925" cy="163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6">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458742" y="3281362"/>
            <a:ext cx="2297907" cy="2027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29313314"/>
      </p:ext>
    </p:extLst>
  </p:cSld>
  <p:clrMapOvr>
    <a:masterClrMapping/>
  </p:clrMapOvr>
  <p:transition>
    <p:cut/>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42" descr="Diapos JCI 2b"/>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0" name="Text Box 9"/>
          <p:cNvSpPr txBox="1">
            <a:spLocks noChangeArrowheads="1"/>
          </p:cNvSpPr>
          <p:nvPr/>
        </p:nvSpPr>
        <p:spPr bwMode="auto">
          <a:xfrm>
            <a:off x="1300163" y="1878013"/>
            <a:ext cx="648493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tabLst>
                <a:tab pos="762000" algn="l"/>
                <a:tab pos="1147763" algn="l"/>
              </a:tabLst>
              <a:defRPr sz="2400">
                <a:solidFill>
                  <a:schemeClr val="tx1"/>
                </a:solidFill>
                <a:latin typeface="Times" charset="0"/>
              </a:defRPr>
            </a:lvl1pPr>
            <a:lvl2pPr marL="742950" indent="-285750">
              <a:tabLst>
                <a:tab pos="762000" algn="l"/>
                <a:tab pos="1147763" algn="l"/>
              </a:tabLst>
              <a:defRPr sz="2400">
                <a:solidFill>
                  <a:schemeClr val="tx1"/>
                </a:solidFill>
                <a:latin typeface="Times" charset="0"/>
              </a:defRPr>
            </a:lvl2pPr>
            <a:lvl3pPr marL="1143000" indent="-228600">
              <a:tabLst>
                <a:tab pos="762000" algn="l"/>
                <a:tab pos="1147763" algn="l"/>
              </a:tabLst>
              <a:defRPr sz="2400">
                <a:solidFill>
                  <a:schemeClr val="tx1"/>
                </a:solidFill>
                <a:latin typeface="Times" charset="0"/>
              </a:defRPr>
            </a:lvl3pPr>
            <a:lvl4pPr marL="1600200" indent="-228600">
              <a:tabLst>
                <a:tab pos="762000" algn="l"/>
                <a:tab pos="1147763" algn="l"/>
              </a:tabLst>
              <a:defRPr sz="2400">
                <a:solidFill>
                  <a:schemeClr val="tx1"/>
                </a:solidFill>
                <a:latin typeface="Times" charset="0"/>
              </a:defRPr>
            </a:lvl4pPr>
            <a:lvl5pPr marL="2057400" indent="-228600">
              <a:tabLst>
                <a:tab pos="762000" algn="l"/>
                <a:tab pos="1147763" algn="l"/>
              </a:tabLst>
              <a:defRPr sz="2400">
                <a:solidFill>
                  <a:schemeClr val="tx1"/>
                </a:solidFill>
                <a:latin typeface="Times" charset="0"/>
              </a:defRPr>
            </a:lvl5pPr>
            <a:lvl6pPr marL="2514600" indent="-228600" algn="r" eaLnBrk="0" fontAlgn="base" hangingPunct="0">
              <a:spcBef>
                <a:spcPct val="0"/>
              </a:spcBef>
              <a:spcAft>
                <a:spcPct val="0"/>
              </a:spcAft>
              <a:tabLst>
                <a:tab pos="762000" algn="l"/>
                <a:tab pos="1147763" algn="l"/>
              </a:tabLst>
              <a:defRPr sz="2400">
                <a:solidFill>
                  <a:schemeClr val="tx1"/>
                </a:solidFill>
                <a:latin typeface="Times" charset="0"/>
              </a:defRPr>
            </a:lvl6pPr>
            <a:lvl7pPr marL="2971800" indent="-228600" algn="r" eaLnBrk="0" fontAlgn="base" hangingPunct="0">
              <a:spcBef>
                <a:spcPct val="0"/>
              </a:spcBef>
              <a:spcAft>
                <a:spcPct val="0"/>
              </a:spcAft>
              <a:tabLst>
                <a:tab pos="762000" algn="l"/>
                <a:tab pos="1147763" algn="l"/>
              </a:tabLst>
              <a:defRPr sz="2400">
                <a:solidFill>
                  <a:schemeClr val="tx1"/>
                </a:solidFill>
                <a:latin typeface="Times" charset="0"/>
              </a:defRPr>
            </a:lvl7pPr>
            <a:lvl8pPr marL="3429000" indent="-228600" algn="r" eaLnBrk="0" fontAlgn="base" hangingPunct="0">
              <a:spcBef>
                <a:spcPct val="0"/>
              </a:spcBef>
              <a:spcAft>
                <a:spcPct val="0"/>
              </a:spcAft>
              <a:tabLst>
                <a:tab pos="762000" algn="l"/>
                <a:tab pos="1147763" algn="l"/>
              </a:tabLst>
              <a:defRPr sz="2400">
                <a:solidFill>
                  <a:schemeClr val="tx1"/>
                </a:solidFill>
                <a:latin typeface="Times" charset="0"/>
              </a:defRPr>
            </a:lvl8pPr>
            <a:lvl9pPr marL="3886200" indent="-228600" algn="r" eaLnBrk="0" fontAlgn="base" hangingPunct="0">
              <a:spcBef>
                <a:spcPct val="0"/>
              </a:spcBef>
              <a:spcAft>
                <a:spcPct val="0"/>
              </a:spcAft>
              <a:tabLst>
                <a:tab pos="762000" algn="l"/>
                <a:tab pos="1147763" algn="l"/>
              </a:tabLst>
              <a:defRPr sz="2400">
                <a:solidFill>
                  <a:schemeClr val="tx1"/>
                </a:solidFill>
                <a:latin typeface="Times" charset="0"/>
              </a:defRPr>
            </a:lvl9pPr>
          </a:lstStyle>
          <a:p>
            <a:pPr algn="l"/>
            <a:r>
              <a:rPr lang="es-CL" sz="1600" dirty="0"/>
              <a:t/>
            </a:r>
            <a:br>
              <a:rPr lang="es-CL" sz="1600" dirty="0"/>
            </a:br>
            <a:r>
              <a:rPr lang="es-ES_tradnl" sz="1600" dirty="0">
                <a:solidFill>
                  <a:srgbClr val="007775"/>
                </a:solidFill>
                <a:latin typeface="Arial" charset="0"/>
              </a:rPr>
              <a:t>	</a:t>
            </a:r>
          </a:p>
        </p:txBody>
      </p:sp>
      <p:sp>
        <p:nvSpPr>
          <p:cNvPr id="2" name="1 Título"/>
          <p:cNvSpPr>
            <a:spLocks noGrp="1"/>
          </p:cNvSpPr>
          <p:nvPr>
            <p:ph type="title"/>
          </p:nvPr>
        </p:nvSpPr>
        <p:spPr>
          <a:xfrm>
            <a:off x="656431" y="0"/>
            <a:ext cx="7772400" cy="1143000"/>
          </a:xfrm>
        </p:spPr>
        <p:txBody>
          <a:bodyPr/>
          <a:lstStyle/>
          <a:p>
            <a:r>
              <a:rPr lang="es-CL" dirty="0" smtClean="0">
                <a:solidFill>
                  <a:schemeClr val="bg1"/>
                </a:solidFill>
              </a:rPr>
              <a:t>QUE HACER </a:t>
            </a:r>
            <a:endParaRPr lang="es-CL" dirty="0">
              <a:solidFill>
                <a:schemeClr val="bg1"/>
              </a:solidFill>
            </a:endParaRPr>
          </a:p>
        </p:txBody>
      </p:sp>
      <p:sp>
        <p:nvSpPr>
          <p:cNvPr id="3" name="2 Marcador de contenido"/>
          <p:cNvSpPr>
            <a:spLocks noGrp="1"/>
          </p:cNvSpPr>
          <p:nvPr>
            <p:ph idx="1"/>
          </p:nvPr>
        </p:nvSpPr>
        <p:spPr>
          <a:xfrm>
            <a:off x="685800" y="1422400"/>
            <a:ext cx="7772400" cy="4673600"/>
          </a:xfrm>
        </p:spPr>
        <p:txBody>
          <a:bodyPr/>
          <a:lstStyle/>
          <a:p>
            <a:r>
              <a:rPr lang="es-CL" sz="2000" b="1" dirty="0" smtClean="0"/>
              <a:t>Cardioversión</a:t>
            </a:r>
            <a:r>
              <a:rPr lang="es-CL" sz="2000" dirty="0"/>
              <a:t>. En este procedimiento, un choque se entrega a su corazón a través de paletas o parches en el pecho. La corriente afecta los impulsos eléctricos en el corazón y restablece el ritmo normal. Se suele utilizar cuando se necesita atención de emergencia o cuando las maniobras y los medicamentos no son eficaces</a:t>
            </a:r>
          </a:p>
        </p:txBody>
      </p:sp>
      <p:pic>
        <p:nvPicPr>
          <p:cNvPr id="30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14500" y="3040063"/>
            <a:ext cx="5715000" cy="3419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3786413"/>
      </p:ext>
    </p:extLst>
  </p:cSld>
  <p:clrMapOvr>
    <a:masterClrMapping/>
  </p:clrMapOvr>
  <p:transition>
    <p:cut/>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42" descr="Diapos JCI 2b"/>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4" name="Text Box 9"/>
          <p:cNvSpPr txBox="1">
            <a:spLocks noChangeArrowheads="1"/>
          </p:cNvSpPr>
          <p:nvPr/>
        </p:nvSpPr>
        <p:spPr bwMode="auto">
          <a:xfrm>
            <a:off x="1300163" y="1878013"/>
            <a:ext cx="648493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tabLst>
                <a:tab pos="762000" algn="l"/>
                <a:tab pos="1147763" algn="l"/>
              </a:tabLst>
              <a:defRPr sz="2400">
                <a:solidFill>
                  <a:schemeClr val="tx1"/>
                </a:solidFill>
                <a:latin typeface="Times" charset="0"/>
              </a:defRPr>
            </a:lvl1pPr>
            <a:lvl2pPr marL="742950" indent="-285750">
              <a:tabLst>
                <a:tab pos="762000" algn="l"/>
                <a:tab pos="1147763" algn="l"/>
              </a:tabLst>
              <a:defRPr sz="2400">
                <a:solidFill>
                  <a:schemeClr val="tx1"/>
                </a:solidFill>
                <a:latin typeface="Times" charset="0"/>
              </a:defRPr>
            </a:lvl2pPr>
            <a:lvl3pPr marL="1143000" indent="-228600">
              <a:tabLst>
                <a:tab pos="762000" algn="l"/>
                <a:tab pos="1147763" algn="l"/>
              </a:tabLst>
              <a:defRPr sz="2400">
                <a:solidFill>
                  <a:schemeClr val="tx1"/>
                </a:solidFill>
                <a:latin typeface="Times" charset="0"/>
              </a:defRPr>
            </a:lvl3pPr>
            <a:lvl4pPr marL="1600200" indent="-228600">
              <a:tabLst>
                <a:tab pos="762000" algn="l"/>
                <a:tab pos="1147763" algn="l"/>
              </a:tabLst>
              <a:defRPr sz="2400">
                <a:solidFill>
                  <a:schemeClr val="tx1"/>
                </a:solidFill>
                <a:latin typeface="Times" charset="0"/>
              </a:defRPr>
            </a:lvl4pPr>
            <a:lvl5pPr marL="2057400" indent="-228600">
              <a:tabLst>
                <a:tab pos="762000" algn="l"/>
                <a:tab pos="1147763" algn="l"/>
              </a:tabLst>
              <a:defRPr sz="2400">
                <a:solidFill>
                  <a:schemeClr val="tx1"/>
                </a:solidFill>
                <a:latin typeface="Times" charset="0"/>
              </a:defRPr>
            </a:lvl5pPr>
            <a:lvl6pPr marL="2514600" indent="-228600" algn="r" eaLnBrk="0" fontAlgn="base" hangingPunct="0">
              <a:spcBef>
                <a:spcPct val="0"/>
              </a:spcBef>
              <a:spcAft>
                <a:spcPct val="0"/>
              </a:spcAft>
              <a:tabLst>
                <a:tab pos="762000" algn="l"/>
                <a:tab pos="1147763" algn="l"/>
              </a:tabLst>
              <a:defRPr sz="2400">
                <a:solidFill>
                  <a:schemeClr val="tx1"/>
                </a:solidFill>
                <a:latin typeface="Times" charset="0"/>
              </a:defRPr>
            </a:lvl6pPr>
            <a:lvl7pPr marL="2971800" indent="-228600" algn="r" eaLnBrk="0" fontAlgn="base" hangingPunct="0">
              <a:spcBef>
                <a:spcPct val="0"/>
              </a:spcBef>
              <a:spcAft>
                <a:spcPct val="0"/>
              </a:spcAft>
              <a:tabLst>
                <a:tab pos="762000" algn="l"/>
                <a:tab pos="1147763" algn="l"/>
              </a:tabLst>
              <a:defRPr sz="2400">
                <a:solidFill>
                  <a:schemeClr val="tx1"/>
                </a:solidFill>
                <a:latin typeface="Times" charset="0"/>
              </a:defRPr>
            </a:lvl7pPr>
            <a:lvl8pPr marL="3429000" indent="-228600" algn="r" eaLnBrk="0" fontAlgn="base" hangingPunct="0">
              <a:spcBef>
                <a:spcPct val="0"/>
              </a:spcBef>
              <a:spcAft>
                <a:spcPct val="0"/>
              </a:spcAft>
              <a:tabLst>
                <a:tab pos="762000" algn="l"/>
                <a:tab pos="1147763" algn="l"/>
              </a:tabLst>
              <a:defRPr sz="2400">
                <a:solidFill>
                  <a:schemeClr val="tx1"/>
                </a:solidFill>
                <a:latin typeface="Times" charset="0"/>
              </a:defRPr>
            </a:lvl8pPr>
            <a:lvl9pPr marL="3886200" indent="-228600" algn="r" eaLnBrk="0" fontAlgn="base" hangingPunct="0">
              <a:spcBef>
                <a:spcPct val="0"/>
              </a:spcBef>
              <a:spcAft>
                <a:spcPct val="0"/>
              </a:spcAft>
              <a:tabLst>
                <a:tab pos="762000" algn="l"/>
                <a:tab pos="1147763" algn="l"/>
              </a:tabLst>
              <a:defRPr sz="2400">
                <a:solidFill>
                  <a:schemeClr val="tx1"/>
                </a:solidFill>
                <a:latin typeface="Times" charset="0"/>
              </a:defRPr>
            </a:lvl9pPr>
          </a:lstStyle>
          <a:p>
            <a:r>
              <a:rPr lang="es-CL" sz="1600" dirty="0">
                <a:solidFill>
                  <a:srgbClr val="000000"/>
                </a:solidFill>
              </a:rPr>
              <a:t/>
            </a:r>
            <a:br>
              <a:rPr lang="es-CL" sz="1600" dirty="0">
                <a:solidFill>
                  <a:srgbClr val="000000"/>
                </a:solidFill>
              </a:rPr>
            </a:br>
            <a:r>
              <a:rPr lang="es-ES_tradnl" sz="1600" dirty="0">
                <a:solidFill>
                  <a:srgbClr val="007775"/>
                </a:solidFill>
                <a:latin typeface="Arial" charset="0"/>
              </a:rPr>
              <a:t>	</a:t>
            </a:r>
          </a:p>
        </p:txBody>
      </p:sp>
      <p:sp>
        <p:nvSpPr>
          <p:cNvPr id="2" name="1 Título"/>
          <p:cNvSpPr>
            <a:spLocks noGrp="1"/>
          </p:cNvSpPr>
          <p:nvPr>
            <p:ph type="title"/>
          </p:nvPr>
        </p:nvSpPr>
        <p:spPr>
          <a:xfrm>
            <a:off x="812800" y="0"/>
            <a:ext cx="7772400" cy="1143000"/>
          </a:xfrm>
        </p:spPr>
        <p:txBody>
          <a:bodyPr/>
          <a:lstStyle/>
          <a:p>
            <a:r>
              <a:rPr lang="es-CL" dirty="0" smtClean="0">
                <a:solidFill>
                  <a:schemeClr val="bg1"/>
                </a:solidFill>
              </a:rPr>
              <a:t>EN EL COLEGIO</a:t>
            </a:r>
            <a:endParaRPr lang="es-CL" dirty="0"/>
          </a:p>
        </p:txBody>
      </p:sp>
      <p:sp>
        <p:nvSpPr>
          <p:cNvPr id="3" name="2 Marcador de contenido"/>
          <p:cNvSpPr>
            <a:spLocks noGrp="1"/>
          </p:cNvSpPr>
          <p:nvPr>
            <p:ph idx="1"/>
          </p:nvPr>
        </p:nvSpPr>
        <p:spPr>
          <a:xfrm>
            <a:off x="228600" y="1244599"/>
            <a:ext cx="8763000" cy="5611813"/>
          </a:xfrm>
        </p:spPr>
        <p:txBody>
          <a:bodyPr/>
          <a:lstStyle/>
          <a:p>
            <a:pPr algn="just"/>
            <a:r>
              <a:rPr lang="es-CL" sz="2800" dirty="0" smtClean="0">
                <a:latin typeface="Arial" pitchFamily="34" charset="0"/>
                <a:cs typeface="Arial" pitchFamily="34" charset="0"/>
              </a:rPr>
              <a:t>Posición de recuperación</a:t>
            </a:r>
            <a:endParaRPr lang="es-CL" sz="2800" dirty="0">
              <a:latin typeface="Arial" pitchFamily="34" charset="0"/>
              <a:cs typeface="Arial" pitchFamily="34" charset="0"/>
            </a:endParaRPr>
          </a:p>
        </p:txBody>
      </p:sp>
      <p:pic>
        <p:nvPicPr>
          <p:cNvPr id="3074" name="Picture 2"/>
          <p:cNvPicPr>
            <a:picLocks noChangeAspect="1" noChangeArrowheads="1"/>
          </p:cNvPicPr>
          <p:nvPr/>
        </p:nvPicPr>
        <p:blipFill>
          <a:blip r:embed="rId4">
            <a:duotone>
              <a:schemeClr val="accent4">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812800" y="1878013"/>
            <a:ext cx="7886700" cy="47891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3543525"/>
      </p:ext>
    </p:extLst>
  </p:cSld>
  <p:clrMapOvr>
    <a:masterClrMapping/>
  </p:clrMapOvr>
  <p:transition>
    <p:cut/>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42" descr="Diapos JCI 2b"/>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265" y="-126208"/>
            <a:ext cx="9320565" cy="7123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1 Título"/>
          <p:cNvSpPr>
            <a:spLocks noGrp="1"/>
          </p:cNvSpPr>
          <p:nvPr>
            <p:ph type="title"/>
          </p:nvPr>
        </p:nvSpPr>
        <p:spPr>
          <a:xfrm>
            <a:off x="812800" y="0"/>
            <a:ext cx="7772400" cy="1143000"/>
          </a:xfrm>
        </p:spPr>
        <p:txBody>
          <a:bodyPr/>
          <a:lstStyle/>
          <a:p>
            <a:r>
              <a:rPr lang="es-CL" dirty="0" smtClean="0"/>
              <a:t>ALGORITMO</a:t>
            </a:r>
            <a:endParaRPr lang="es-CL" dirty="0"/>
          </a:p>
        </p:txBody>
      </p:sp>
      <p:sp>
        <p:nvSpPr>
          <p:cNvPr id="4" name="3 Rectángulo redondeado"/>
          <p:cNvSpPr/>
          <p:nvPr/>
        </p:nvSpPr>
        <p:spPr bwMode="auto">
          <a:xfrm>
            <a:off x="3340100" y="1244600"/>
            <a:ext cx="2120900" cy="7366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s-CL" sz="2000" b="1" i="0" u="none" strike="noStrike" normalizeH="0" baseline="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charset="0"/>
              </a:rPr>
              <a:t>TAQUICARDIA</a:t>
            </a:r>
          </a:p>
        </p:txBody>
      </p:sp>
      <p:sp>
        <p:nvSpPr>
          <p:cNvPr id="7" name="6 Rectángulo redondeado"/>
          <p:cNvSpPr/>
          <p:nvPr/>
        </p:nvSpPr>
        <p:spPr bwMode="auto">
          <a:xfrm>
            <a:off x="983456" y="1814076"/>
            <a:ext cx="1632744" cy="648712"/>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s-CL" sz="1000" b="1" i="0" u="none" strike="noStrike" normalizeH="0" baseline="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charset="0"/>
              </a:rPr>
              <a:t>ORIGEN CONOCIDO</a:t>
            </a:r>
            <a:r>
              <a:rPr kumimoji="0" lang="es-CL" sz="1000" b="1" i="0" u="none" strike="noStrike" normalizeH="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charset="0"/>
              </a:rPr>
              <a:t> EXTERNO?</a:t>
            </a:r>
            <a:endParaRPr kumimoji="0" lang="es-CL" sz="1000" b="1" i="0" u="none" strike="noStrike" normalizeH="0" baseline="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charset="0"/>
            </a:endParaRPr>
          </a:p>
        </p:txBody>
      </p:sp>
      <p:sp>
        <p:nvSpPr>
          <p:cNvPr id="8" name="7 Decisión"/>
          <p:cNvSpPr/>
          <p:nvPr/>
        </p:nvSpPr>
        <p:spPr bwMode="auto">
          <a:xfrm>
            <a:off x="614362" y="2814034"/>
            <a:ext cx="914400" cy="612648"/>
          </a:xfrm>
          <a:prstGeom prst="flowChartDecision">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s-CL" sz="1000" b="1" i="0" u="none" strike="noStrike" normalizeH="0" baseline="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charset="0"/>
              </a:rPr>
              <a:t>SI</a:t>
            </a:r>
          </a:p>
        </p:txBody>
      </p:sp>
      <p:sp>
        <p:nvSpPr>
          <p:cNvPr id="9" name="8 Decisión"/>
          <p:cNvSpPr/>
          <p:nvPr/>
        </p:nvSpPr>
        <p:spPr bwMode="auto">
          <a:xfrm>
            <a:off x="2159000" y="2814034"/>
            <a:ext cx="914400" cy="612648"/>
          </a:xfrm>
          <a:prstGeom prst="flowChartDecision">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s-CL" sz="1000" b="1" i="0" u="none" strike="noStrike" normalizeH="0" baseline="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charset="0"/>
              </a:rPr>
              <a:t>NO</a:t>
            </a:r>
          </a:p>
        </p:txBody>
      </p:sp>
      <p:sp>
        <p:nvSpPr>
          <p:cNvPr id="10" name="9 Rectángulo redondeado"/>
          <p:cNvSpPr/>
          <p:nvPr/>
        </p:nvSpPr>
        <p:spPr bwMode="auto">
          <a:xfrm>
            <a:off x="469106" y="3695700"/>
            <a:ext cx="1110457" cy="9144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s-CL" sz="1000" b="1" i="0" u="none" strike="noStrike" normalizeH="0" baseline="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charset="0"/>
              </a:rPr>
              <a:t>CALMAR</a:t>
            </a:r>
          </a:p>
          <a:p>
            <a:pPr marL="0" marR="0" indent="0" algn="l" defTabSz="914400" rtl="0" eaLnBrk="0" fontAlgn="base" latinLnBrk="0" hangingPunct="0">
              <a:lnSpc>
                <a:spcPct val="100000"/>
              </a:lnSpc>
              <a:spcBef>
                <a:spcPct val="0"/>
              </a:spcBef>
              <a:spcAft>
                <a:spcPct val="0"/>
              </a:spcAft>
              <a:buClrTx/>
              <a:buSzTx/>
              <a:buFontTx/>
              <a:buNone/>
              <a:tabLst/>
            </a:pPr>
            <a:r>
              <a:rPr lang="es-CL" sz="1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charset="0"/>
              </a:rPr>
              <a:t>MANIOBRAS VASO VAGALES</a:t>
            </a:r>
          </a:p>
          <a:p>
            <a:pPr marL="0" marR="0" indent="0" algn="l" defTabSz="914400" rtl="0" eaLnBrk="0" fontAlgn="base" latinLnBrk="0" hangingPunct="0">
              <a:lnSpc>
                <a:spcPct val="100000"/>
              </a:lnSpc>
              <a:spcBef>
                <a:spcPct val="0"/>
              </a:spcBef>
              <a:spcAft>
                <a:spcPct val="0"/>
              </a:spcAft>
              <a:buClrTx/>
              <a:buSzTx/>
              <a:buFontTx/>
              <a:buNone/>
              <a:tabLst/>
            </a:pPr>
            <a:endParaRPr kumimoji="0" lang="es-CL" sz="1000" b="1" i="0" u="none" strike="noStrike" normalizeH="0" baseline="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charset="0"/>
            </a:endParaRPr>
          </a:p>
        </p:txBody>
      </p:sp>
      <p:sp>
        <p:nvSpPr>
          <p:cNvPr id="11" name="10 Rectángulo redondeado"/>
          <p:cNvSpPr/>
          <p:nvPr/>
        </p:nvSpPr>
        <p:spPr bwMode="auto">
          <a:xfrm>
            <a:off x="292100" y="4987925"/>
            <a:ext cx="1553368" cy="457200"/>
          </a:xfrm>
          <a:prstGeom prst="roundRect">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0" fontAlgn="base" latinLnBrk="0" hangingPunct="0">
              <a:lnSpc>
                <a:spcPct val="100000"/>
              </a:lnSpc>
              <a:spcBef>
                <a:spcPct val="0"/>
              </a:spcBef>
              <a:spcAft>
                <a:spcPct val="0"/>
              </a:spcAft>
              <a:buClrTx/>
              <a:buSzTx/>
              <a:buFontTx/>
              <a:buNone/>
              <a:tabLst/>
            </a:pPr>
            <a:r>
              <a:rPr kumimoji="0" lang="es-CL" sz="1000" b="1" i="0" u="none" strike="noStrike" normalizeH="0" baseline="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charset="0"/>
              </a:rPr>
              <a:t>FRECUENCIA NORMAL?</a:t>
            </a:r>
          </a:p>
        </p:txBody>
      </p:sp>
      <p:pic>
        <p:nvPicPr>
          <p:cNvPr id="2051" name="Picture 3"/>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47345" y="5588793"/>
            <a:ext cx="1024217" cy="725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4"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63303" y="5651500"/>
            <a:ext cx="1023937" cy="719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11 Rectángulo redondeado"/>
          <p:cNvSpPr/>
          <p:nvPr/>
        </p:nvSpPr>
        <p:spPr bwMode="auto">
          <a:xfrm>
            <a:off x="0" y="6251575"/>
            <a:ext cx="1423988" cy="5588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s-CL" sz="1000" b="1" i="0" u="none" strike="noStrike" normalizeH="0" baseline="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charset="0"/>
              </a:rPr>
              <a:t>POSICION RECUPERACION</a:t>
            </a:r>
          </a:p>
        </p:txBody>
      </p:sp>
      <p:sp>
        <p:nvSpPr>
          <p:cNvPr id="13" name="12 Rectángulo redondeado"/>
          <p:cNvSpPr/>
          <p:nvPr/>
        </p:nvSpPr>
        <p:spPr bwMode="auto">
          <a:xfrm>
            <a:off x="2150268" y="3669037"/>
            <a:ext cx="1092200" cy="457200"/>
          </a:xfrm>
          <a:prstGeom prst="roundRect">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0" fontAlgn="base" latinLnBrk="0" hangingPunct="0">
              <a:lnSpc>
                <a:spcPct val="100000"/>
              </a:lnSpc>
              <a:spcBef>
                <a:spcPct val="0"/>
              </a:spcBef>
              <a:spcAft>
                <a:spcPct val="0"/>
              </a:spcAft>
              <a:buClrTx/>
              <a:buSzTx/>
              <a:buFontTx/>
              <a:buNone/>
              <a:tabLst/>
            </a:pPr>
            <a:r>
              <a:rPr kumimoji="0" lang="es-CL" sz="1000" b="1" i="0" u="none" strike="noStrike" normalizeH="0" baseline="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charset="0"/>
              </a:rPr>
              <a:t>TIENE PULSO</a:t>
            </a:r>
          </a:p>
        </p:txBody>
      </p:sp>
      <p:pic>
        <p:nvPicPr>
          <p:cNvPr id="2055"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07020" y="4166393"/>
            <a:ext cx="1023937" cy="725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6" name="Picture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39231" y="4159250"/>
            <a:ext cx="1023937" cy="719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13 Rectángulo redondeado"/>
          <p:cNvSpPr/>
          <p:nvPr/>
        </p:nvSpPr>
        <p:spPr bwMode="auto">
          <a:xfrm>
            <a:off x="2855117" y="5132077"/>
            <a:ext cx="914400" cy="4572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s-CL" sz="1000" b="1" i="0" u="none" strike="noStrike" normalizeH="0" baseline="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charset="0"/>
              </a:rPr>
              <a:t>RCP</a:t>
            </a:r>
          </a:p>
        </p:txBody>
      </p:sp>
      <p:pic>
        <p:nvPicPr>
          <p:cNvPr id="2057" name="Picture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01685" y="4066960"/>
            <a:ext cx="2743547" cy="1341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14 Flecha abajo"/>
          <p:cNvSpPr/>
          <p:nvPr/>
        </p:nvSpPr>
        <p:spPr bwMode="auto">
          <a:xfrm>
            <a:off x="1001712" y="2476563"/>
            <a:ext cx="139700" cy="355600"/>
          </a:xfrm>
          <a:prstGeom prst="down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0" fontAlgn="base" latinLnBrk="0" hangingPunct="0">
              <a:lnSpc>
                <a:spcPct val="100000"/>
              </a:lnSpc>
              <a:spcBef>
                <a:spcPct val="0"/>
              </a:spcBef>
              <a:spcAft>
                <a:spcPct val="0"/>
              </a:spcAft>
              <a:buClrTx/>
              <a:buSzTx/>
              <a:buFontTx/>
              <a:buNone/>
              <a:tabLst/>
            </a:pPr>
            <a:endParaRPr kumimoji="0" lang="es-CL" sz="2400" b="0" i="0" u="none" strike="noStrike" cap="none" normalizeH="0" baseline="0" smtClean="0">
              <a:ln>
                <a:noFill/>
              </a:ln>
              <a:solidFill>
                <a:schemeClr val="tx1"/>
              </a:solidFill>
              <a:effectLst/>
              <a:latin typeface="Times" charset="0"/>
            </a:endParaRPr>
          </a:p>
        </p:txBody>
      </p:sp>
      <p:pic>
        <p:nvPicPr>
          <p:cNvPr id="2058" name="Picture 1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465782" y="2465451"/>
            <a:ext cx="176213" cy="377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9" name="Picture 11"/>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583654" y="3403452"/>
            <a:ext cx="116682" cy="2501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60" name="Picture 1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02506" y="3403452"/>
            <a:ext cx="176213" cy="377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61" name="Picture 1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83456" y="4610100"/>
            <a:ext cx="176213" cy="377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62" name="Picture 1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35741" y="5470043"/>
            <a:ext cx="129422" cy="277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63" name="Picture 1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701732" y="5432184"/>
            <a:ext cx="147080" cy="3153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17 Flecha doblada"/>
          <p:cNvSpPr/>
          <p:nvPr/>
        </p:nvSpPr>
        <p:spPr bwMode="auto">
          <a:xfrm rot="12889876">
            <a:off x="1486790" y="4579936"/>
            <a:ext cx="576961" cy="315487"/>
          </a:xfrm>
          <a:prstGeom prst="bentArrow">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0" fontAlgn="base" latinLnBrk="0" hangingPunct="0">
              <a:lnSpc>
                <a:spcPct val="100000"/>
              </a:lnSpc>
              <a:spcBef>
                <a:spcPct val="0"/>
              </a:spcBef>
              <a:spcAft>
                <a:spcPct val="0"/>
              </a:spcAft>
              <a:buClrTx/>
              <a:buSzTx/>
              <a:buFontTx/>
              <a:buNone/>
              <a:tabLst/>
            </a:pPr>
            <a:endParaRPr kumimoji="0" lang="es-CL" sz="2400" b="0" i="0" u="none" strike="noStrike" cap="none" normalizeH="0" baseline="0" smtClean="0">
              <a:ln>
                <a:noFill/>
              </a:ln>
              <a:solidFill>
                <a:schemeClr val="tx1"/>
              </a:solidFill>
              <a:effectLst/>
              <a:latin typeface="Times" charset="0"/>
            </a:endParaRPr>
          </a:p>
        </p:txBody>
      </p:sp>
      <p:sp>
        <p:nvSpPr>
          <p:cNvPr id="19" name="18 Rectángulo redondeado"/>
          <p:cNvSpPr/>
          <p:nvPr/>
        </p:nvSpPr>
        <p:spPr bwMode="auto">
          <a:xfrm>
            <a:off x="6371428" y="2513164"/>
            <a:ext cx="1714500" cy="9144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s-CL" sz="1200" b="1" i="0" u="none" strike="noStrike" normalizeH="0" baseline="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charset="0"/>
              </a:rPr>
              <a:t>TRASLADE A UN CENTRO ASISTENCIAL</a:t>
            </a:r>
          </a:p>
        </p:txBody>
      </p:sp>
      <p:sp>
        <p:nvSpPr>
          <p:cNvPr id="20" name="19 Elipse"/>
          <p:cNvSpPr/>
          <p:nvPr/>
        </p:nvSpPr>
        <p:spPr bwMode="auto">
          <a:xfrm>
            <a:off x="4042569" y="2510066"/>
            <a:ext cx="1418431" cy="791934"/>
          </a:xfrm>
          <a:prstGeom prst="ellipse">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s-CL" sz="1400" b="1" i="0" u="none" strike="noStrike" normalizeH="0" baseline="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charset="0"/>
              </a:rPr>
              <a:t>INSTALE DEA</a:t>
            </a:r>
          </a:p>
        </p:txBody>
      </p:sp>
      <p:pic>
        <p:nvPicPr>
          <p:cNvPr id="2064" name="Picture 1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184524" y="4841873"/>
            <a:ext cx="115887" cy="249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 name="20 Flecha derecha"/>
          <p:cNvSpPr/>
          <p:nvPr/>
        </p:nvSpPr>
        <p:spPr bwMode="auto">
          <a:xfrm>
            <a:off x="3126182" y="2967266"/>
            <a:ext cx="696117" cy="242316"/>
          </a:xfrm>
          <a:prstGeom prst="rightArrow">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0" fontAlgn="base" latinLnBrk="0" hangingPunct="0">
              <a:lnSpc>
                <a:spcPct val="100000"/>
              </a:lnSpc>
              <a:spcBef>
                <a:spcPct val="0"/>
              </a:spcBef>
              <a:spcAft>
                <a:spcPct val="0"/>
              </a:spcAft>
              <a:buClrTx/>
              <a:buSzTx/>
              <a:buFontTx/>
              <a:buNone/>
              <a:tabLst/>
            </a:pPr>
            <a:endParaRPr kumimoji="0" lang="es-CL" sz="2400" b="0" i="0" u="none" strike="noStrike" cap="none" normalizeH="0" baseline="0" smtClean="0">
              <a:ln>
                <a:noFill/>
              </a:ln>
              <a:solidFill>
                <a:schemeClr val="tx1"/>
              </a:solidFill>
              <a:effectLst/>
              <a:latin typeface="Times" charset="0"/>
            </a:endParaRPr>
          </a:p>
        </p:txBody>
      </p:sp>
      <p:sp>
        <p:nvSpPr>
          <p:cNvPr id="22" name="21 Flecha abajo"/>
          <p:cNvSpPr/>
          <p:nvPr/>
        </p:nvSpPr>
        <p:spPr bwMode="auto">
          <a:xfrm rot="5560612" flipV="1">
            <a:off x="5750121" y="2857275"/>
            <a:ext cx="170702" cy="373073"/>
          </a:xfrm>
          <a:prstGeom prst="downArrow">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0" fontAlgn="base" latinLnBrk="0" hangingPunct="0">
              <a:lnSpc>
                <a:spcPct val="100000"/>
              </a:lnSpc>
              <a:spcBef>
                <a:spcPct val="0"/>
              </a:spcBef>
              <a:spcAft>
                <a:spcPct val="0"/>
              </a:spcAft>
              <a:buClrTx/>
              <a:buSzTx/>
              <a:buFontTx/>
              <a:buNone/>
              <a:tabLst/>
            </a:pPr>
            <a:endParaRPr kumimoji="0" lang="es-CL" sz="2400" b="0" i="0" u="none" strike="noStrike" cap="none" normalizeH="0" baseline="0" smtClean="0">
              <a:ln>
                <a:noFill/>
              </a:ln>
              <a:solidFill>
                <a:schemeClr val="tx1"/>
              </a:solidFill>
              <a:effectLst/>
              <a:latin typeface="Times" charset="0"/>
            </a:endParaRPr>
          </a:p>
        </p:txBody>
      </p:sp>
      <p:cxnSp>
        <p:nvCxnSpPr>
          <p:cNvPr id="26" name="25 Conector recto de flecha"/>
          <p:cNvCxnSpPr/>
          <p:nvPr/>
        </p:nvCxnSpPr>
        <p:spPr bwMode="auto">
          <a:xfrm>
            <a:off x="2160413" y="6002335"/>
            <a:ext cx="2997200" cy="8733"/>
          </a:xfrm>
          <a:prstGeom prst="straightConnector1">
            <a:avLst/>
          </a:prstGeom>
          <a:ln>
            <a:headEnd type="none" w="med" len="med"/>
            <a:tailEnd type="arrow"/>
          </a:ln>
        </p:spPr>
        <p:style>
          <a:lnRef idx="2">
            <a:schemeClr val="accent1"/>
          </a:lnRef>
          <a:fillRef idx="0">
            <a:schemeClr val="accent1"/>
          </a:fillRef>
          <a:effectRef idx="1">
            <a:schemeClr val="accent1"/>
          </a:effectRef>
          <a:fontRef idx="minor">
            <a:schemeClr val="tx1"/>
          </a:fontRef>
        </p:style>
      </p:cxnSp>
      <p:cxnSp>
        <p:nvCxnSpPr>
          <p:cNvPr id="28" name="27 Conector recto de flecha"/>
          <p:cNvCxnSpPr/>
          <p:nvPr/>
        </p:nvCxnSpPr>
        <p:spPr bwMode="auto">
          <a:xfrm flipH="1" flipV="1">
            <a:off x="5024039" y="3302000"/>
            <a:ext cx="40876" cy="2709068"/>
          </a:xfrm>
          <a:prstGeom prst="straightConnector1">
            <a:avLst/>
          </a:prstGeom>
          <a:ln>
            <a:headEnd type="none" w="med" len="med"/>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51536650"/>
      </p:ext>
    </p:extLst>
  </p:cSld>
  <p:clrMapOvr>
    <a:masterClrMapping/>
  </p:clrMapOvr>
  <p:transition>
    <p:cut/>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35" descr="Diapos JCI 2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338" y="-26988"/>
            <a:ext cx="9177338" cy="688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Text Box 15"/>
          <p:cNvSpPr txBox="1">
            <a:spLocks noChangeArrowheads="1"/>
          </p:cNvSpPr>
          <p:nvPr/>
        </p:nvSpPr>
        <p:spPr bwMode="auto">
          <a:xfrm>
            <a:off x="1219200" y="1901825"/>
            <a:ext cx="6470649" cy="3493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1052513" algn="l"/>
              </a:tabLst>
              <a:defRPr sz="2400">
                <a:solidFill>
                  <a:schemeClr val="tx1"/>
                </a:solidFill>
                <a:latin typeface="Times" charset="0"/>
              </a:defRPr>
            </a:lvl1pPr>
            <a:lvl2pPr marL="742950" indent="-285750">
              <a:tabLst>
                <a:tab pos="1052513" algn="l"/>
              </a:tabLst>
              <a:defRPr sz="2400">
                <a:solidFill>
                  <a:schemeClr val="tx1"/>
                </a:solidFill>
                <a:latin typeface="Times" charset="0"/>
              </a:defRPr>
            </a:lvl2pPr>
            <a:lvl3pPr marL="1143000" indent="-228600">
              <a:tabLst>
                <a:tab pos="1052513" algn="l"/>
              </a:tabLst>
              <a:defRPr sz="2400">
                <a:solidFill>
                  <a:schemeClr val="tx1"/>
                </a:solidFill>
                <a:latin typeface="Times" charset="0"/>
              </a:defRPr>
            </a:lvl3pPr>
            <a:lvl4pPr marL="1600200" indent="-228600">
              <a:tabLst>
                <a:tab pos="1052513" algn="l"/>
              </a:tabLst>
              <a:defRPr sz="2400">
                <a:solidFill>
                  <a:schemeClr val="tx1"/>
                </a:solidFill>
                <a:latin typeface="Times" charset="0"/>
              </a:defRPr>
            </a:lvl4pPr>
            <a:lvl5pPr marL="2057400" indent="-228600">
              <a:tabLst>
                <a:tab pos="1052513" algn="l"/>
              </a:tabLst>
              <a:defRPr sz="2400">
                <a:solidFill>
                  <a:schemeClr val="tx1"/>
                </a:solidFill>
                <a:latin typeface="Times" charset="0"/>
              </a:defRPr>
            </a:lvl5pPr>
            <a:lvl6pPr marL="2514600" indent="-228600" algn="r" eaLnBrk="0" fontAlgn="base" hangingPunct="0">
              <a:spcBef>
                <a:spcPct val="0"/>
              </a:spcBef>
              <a:spcAft>
                <a:spcPct val="0"/>
              </a:spcAft>
              <a:tabLst>
                <a:tab pos="1052513" algn="l"/>
              </a:tabLst>
              <a:defRPr sz="2400">
                <a:solidFill>
                  <a:schemeClr val="tx1"/>
                </a:solidFill>
                <a:latin typeface="Times" charset="0"/>
              </a:defRPr>
            </a:lvl6pPr>
            <a:lvl7pPr marL="2971800" indent="-228600" algn="r" eaLnBrk="0" fontAlgn="base" hangingPunct="0">
              <a:spcBef>
                <a:spcPct val="0"/>
              </a:spcBef>
              <a:spcAft>
                <a:spcPct val="0"/>
              </a:spcAft>
              <a:tabLst>
                <a:tab pos="1052513" algn="l"/>
              </a:tabLst>
              <a:defRPr sz="2400">
                <a:solidFill>
                  <a:schemeClr val="tx1"/>
                </a:solidFill>
                <a:latin typeface="Times" charset="0"/>
              </a:defRPr>
            </a:lvl7pPr>
            <a:lvl8pPr marL="3429000" indent="-228600" algn="r" eaLnBrk="0" fontAlgn="base" hangingPunct="0">
              <a:spcBef>
                <a:spcPct val="0"/>
              </a:spcBef>
              <a:spcAft>
                <a:spcPct val="0"/>
              </a:spcAft>
              <a:tabLst>
                <a:tab pos="1052513" algn="l"/>
              </a:tabLst>
              <a:defRPr sz="2400">
                <a:solidFill>
                  <a:schemeClr val="tx1"/>
                </a:solidFill>
                <a:latin typeface="Times" charset="0"/>
              </a:defRPr>
            </a:lvl8pPr>
            <a:lvl9pPr marL="3886200" indent="-228600" algn="r" eaLnBrk="0" fontAlgn="base" hangingPunct="0">
              <a:spcBef>
                <a:spcPct val="0"/>
              </a:spcBef>
              <a:spcAft>
                <a:spcPct val="0"/>
              </a:spcAft>
              <a:tabLst>
                <a:tab pos="1052513" algn="l"/>
              </a:tabLst>
              <a:defRPr sz="2400">
                <a:solidFill>
                  <a:schemeClr val="tx1"/>
                </a:solidFill>
                <a:latin typeface="Times" charset="0"/>
              </a:defRPr>
            </a:lvl9pPr>
          </a:lstStyle>
          <a:p>
            <a:pPr algn="l">
              <a:spcBef>
                <a:spcPct val="50000"/>
              </a:spcBef>
            </a:pPr>
            <a:r>
              <a:rPr lang="es-ES_tradnl" sz="4000" b="1" dirty="0">
                <a:solidFill>
                  <a:schemeClr val="bg1"/>
                </a:solidFill>
                <a:latin typeface="Arial" charset="0"/>
              </a:rPr>
              <a:t>MANEJO DE ENFERMERIA EN: </a:t>
            </a:r>
            <a:endParaRPr lang="es-ES_tradnl" sz="4000" b="1" dirty="0" smtClean="0">
              <a:solidFill>
                <a:schemeClr val="bg1"/>
              </a:solidFill>
              <a:latin typeface="Arial" charset="0"/>
            </a:endParaRPr>
          </a:p>
          <a:p>
            <a:pPr algn="l">
              <a:spcBef>
                <a:spcPct val="50000"/>
              </a:spcBef>
            </a:pPr>
            <a:r>
              <a:rPr lang="es-ES_tradnl" sz="4000" b="1" dirty="0" smtClean="0">
                <a:solidFill>
                  <a:schemeClr val="bg1"/>
                </a:solidFill>
                <a:latin typeface="Arial" charset="0"/>
              </a:rPr>
              <a:t> </a:t>
            </a:r>
            <a:r>
              <a:rPr lang="es-ES_tradnl" b="1" dirty="0">
                <a:solidFill>
                  <a:schemeClr val="bg1"/>
                </a:solidFill>
                <a:latin typeface="Arial" charset="0"/>
              </a:rPr>
              <a:t>	</a:t>
            </a:r>
            <a:r>
              <a:rPr lang="es-ES_tradnl" sz="3600" b="1" dirty="0" smtClean="0">
                <a:solidFill>
                  <a:schemeClr val="bg1"/>
                </a:solidFill>
                <a:latin typeface="Arial" charset="0"/>
              </a:rPr>
              <a:t>SINCOPE</a:t>
            </a:r>
            <a:endParaRPr lang="es-ES_tradnl" sz="3600" dirty="0">
              <a:solidFill>
                <a:schemeClr val="bg1"/>
              </a:solidFill>
              <a:latin typeface="Arial" charset="0"/>
            </a:endParaRPr>
          </a:p>
          <a:p>
            <a:pPr algn="l">
              <a:spcBef>
                <a:spcPct val="50000"/>
              </a:spcBef>
            </a:pPr>
            <a:endParaRPr lang="es-ES_tradnl" sz="1800" dirty="0">
              <a:solidFill>
                <a:schemeClr val="bg1"/>
              </a:solidFill>
              <a:latin typeface="Arial" charset="0"/>
            </a:endParaRPr>
          </a:p>
          <a:p>
            <a:pPr algn="l">
              <a:spcBef>
                <a:spcPct val="50000"/>
              </a:spcBef>
            </a:pPr>
            <a:endParaRPr lang="es-ES_tradnl" sz="1800" dirty="0">
              <a:solidFill>
                <a:schemeClr val="bg1"/>
              </a:solidFill>
              <a:latin typeface="Arial" charset="0"/>
            </a:endParaRPr>
          </a:p>
          <a:p>
            <a:pPr algn="l">
              <a:spcBef>
                <a:spcPct val="50000"/>
              </a:spcBef>
            </a:pPr>
            <a:endParaRPr lang="es-ES_tradnl" sz="1800" dirty="0">
              <a:solidFill>
                <a:schemeClr val="bg1"/>
              </a:solidFill>
            </a:endParaRPr>
          </a:p>
        </p:txBody>
      </p:sp>
      <p:pic>
        <p:nvPicPr>
          <p:cNvPr id="6146" name="Picture 2"/>
          <p:cNvPicPr>
            <a:picLocks noChangeAspect="1" noChangeArrowheads="1"/>
          </p:cNvPicPr>
          <p:nvPr/>
        </p:nvPicPr>
        <p:blipFill>
          <a:blip r:embed="rId3">
            <a:duotone>
              <a:prstClr val="black"/>
              <a:srgbClr val="D9C3A5">
                <a:tint val="50000"/>
                <a:satMod val="180000"/>
              </a:srgbClr>
            </a:duotone>
            <a:extLst>
              <a:ext uri="{28A0092B-C50C-407E-A947-70E740481C1C}">
                <a14:useLocalDpi xmlns:a14="http://schemas.microsoft.com/office/drawing/2010/main" val="0"/>
              </a:ext>
            </a:extLst>
          </a:blip>
          <a:srcRect/>
          <a:stretch>
            <a:fillRect/>
          </a:stretch>
        </p:blipFill>
        <p:spPr bwMode="auto">
          <a:xfrm>
            <a:off x="5297488" y="3170238"/>
            <a:ext cx="2714625" cy="3357562"/>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33214402"/>
      </p:ext>
    </p:extLst>
  </p:cSld>
  <p:clrMapOvr>
    <a:masterClrMapping/>
  </p:clrMapOvr>
  <p:transition>
    <p:cut/>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42" descr="Diapos JCI 2b"/>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0" name="Text Box 9"/>
          <p:cNvSpPr txBox="1">
            <a:spLocks noChangeArrowheads="1"/>
          </p:cNvSpPr>
          <p:nvPr/>
        </p:nvSpPr>
        <p:spPr bwMode="auto">
          <a:xfrm>
            <a:off x="1300163" y="1878013"/>
            <a:ext cx="648493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tabLst>
                <a:tab pos="762000" algn="l"/>
                <a:tab pos="1147763" algn="l"/>
              </a:tabLst>
              <a:defRPr sz="2400">
                <a:solidFill>
                  <a:schemeClr val="tx1"/>
                </a:solidFill>
                <a:latin typeface="Times" charset="0"/>
              </a:defRPr>
            </a:lvl1pPr>
            <a:lvl2pPr marL="742950" indent="-285750">
              <a:tabLst>
                <a:tab pos="762000" algn="l"/>
                <a:tab pos="1147763" algn="l"/>
              </a:tabLst>
              <a:defRPr sz="2400">
                <a:solidFill>
                  <a:schemeClr val="tx1"/>
                </a:solidFill>
                <a:latin typeface="Times" charset="0"/>
              </a:defRPr>
            </a:lvl2pPr>
            <a:lvl3pPr marL="1143000" indent="-228600">
              <a:tabLst>
                <a:tab pos="762000" algn="l"/>
                <a:tab pos="1147763" algn="l"/>
              </a:tabLst>
              <a:defRPr sz="2400">
                <a:solidFill>
                  <a:schemeClr val="tx1"/>
                </a:solidFill>
                <a:latin typeface="Times" charset="0"/>
              </a:defRPr>
            </a:lvl3pPr>
            <a:lvl4pPr marL="1600200" indent="-228600">
              <a:tabLst>
                <a:tab pos="762000" algn="l"/>
                <a:tab pos="1147763" algn="l"/>
              </a:tabLst>
              <a:defRPr sz="2400">
                <a:solidFill>
                  <a:schemeClr val="tx1"/>
                </a:solidFill>
                <a:latin typeface="Times" charset="0"/>
              </a:defRPr>
            </a:lvl4pPr>
            <a:lvl5pPr marL="2057400" indent="-228600">
              <a:tabLst>
                <a:tab pos="762000" algn="l"/>
                <a:tab pos="1147763" algn="l"/>
              </a:tabLst>
              <a:defRPr sz="2400">
                <a:solidFill>
                  <a:schemeClr val="tx1"/>
                </a:solidFill>
                <a:latin typeface="Times" charset="0"/>
              </a:defRPr>
            </a:lvl5pPr>
            <a:lvl6pPr marL="2514600" indent="-228600" algn="r" eaLnBrk="0" fontAlgn="base" hangingPunct="0">
              <a:spcBef>
                <a:spcPct val="0"/>
              </a:spcBef>
              <a:spcAft>
                <a:spcPct val="0"/>
              </a:spcAft>
              <a:tabLst>
                <a:tab pos="762000" algn="l"/>
                <a:tab pos="1147763" algn="l"/>
              </a:tabLst>
              <a:defRPr sz="2400">
                <a:solidFill>
                  <a:schemeClr val="tx1"/>
                </a:solidFill>
                <a:latin typeface="Times" charset="0"/>
              </a:defRPr>
            </a:lvl6pPr>
            <a:lvl7pPr marL="2971800" indent="-228600" algn="r" eaLnBrk="0" fontAlgn="base" hangingPunct="0">
              <a:spcBef>
                <a:spcPct val="0"/>
              </a:spcBef>
              <a:spcAft>
                <a:spcPct val="0"/>
              </a:spcAft>
              <a:tabLst>
                <a:tab pos="762000" algn="l"/>
                <a:tab pos="1147763" algn="l"/>
              </a:tabLst>
              <a:defRPr sz="2400">
                <a:solidFill>
                  <a:schemeClr val="tx1"/>
                </a:solidFill>
                <a:latin typeface="Times" charset="0"/>
              </a:defRPr>
            </a:lvl7pPr>
            <a:lvl8pPr marL="3429000" indent="-228600" algn="r" eaLnBrk="0" fontAlgn="base" hangingPunct="0">
              <a:spcBef>
                <a:spcPct val="0"/>
              </a:spcBef>
              <a:spcAft>
                <a:spcPct val="0"/>
              </a:spcAft>
              <a:tabLst>
                <a:tab pos="762000" algn="l"/>
                <a:tab pos="1147763" algn="l"/>
              </a:tabLst>
              <a:defRPr sz="2400">
                <a:solidFill>
                  <a:schemeClr val="tx1"/>
                </a:solidFill>
                <a:latin typeface="Times" charset="0"/>
              </a:defRPr>
            </a:lvl8pPr>
            <a:lvl9pPr marL="3886200" indent="-228600" algn="r" eaLnBrk="0" fontAlgn="base" hangingPunct="0">
              <a:spcBef>
                <a:spcPct val="0"/>
              </a:spcBef>
              <a:spcAft>
                <a:spcPct val="0"/>
              </a:spcAft>
              <a:tabLst>
                <a:tab pos="762000" algn="l"/>
                <a:tab pos="1147763" algn="l"/>
              </a:tabLst>
              <a:defRPr sz="2400">
                <a:solidFill>
                  <a:schemeClr val="tx1"/>
                </a:solidFill>
                <a:latin typeface="Times" charset="0"/>
              </a:defRPr>
            </a:lvl9pPr>
          </a:lstStyle>
          <a:p>
            <a:pPr algn="l"/>
            <a:r>
              <a:rPr lang="es-CL" sz="1600" dirty="0"/>
              <a:t/>
            </a:r>
            <a:br>
              <a:rPr lang="es-CL" sz="1600" dirty="0"/>
            </a:br>
            <a:r>
              <a:rPr lang="es-ES_tradnl" sz="1600" dirty="0">
                <a:solidFill>
                  <a:srgbClr val="007775"/>
                </a:solidFill>
                <a:latin typeface="Arial" charset="0"/>
              </a:rPr>
              <a:t>	</a:t>
            </a:r>
          </a:p>
        </p:txBody>
      </p:sp>
      <p:sp>
        <p:nvSpPr>
          <p:cNvPr id="2" name="1 Título"/>
          <p:cNvSpPr>
            <a:spLocks noGrp="1"/>
          </p:cNvSpPr>
          <p:nvPr>
            <p:ph type="title"/>
          </p:nvPr>
        </p:nvSpPr>
        <p:spPr>
          <a:xfrm>
            <a:off x="656431" y="0"/>
            <a:ext cx="7772400" cy="1143000"/>
          </a:xfrm>
        </p:spPr>
        <p:txBody>
          <a:bodyPr/>
          <a:lstStyle/>
          <a:p>
            <a:r>
              <a:rPr lang="es-CL" dirty="0" smtClean="0">
                <a:solidFill>
                  <a:schemeClr val="bg1"/>
                </a:solidFill>
              </a:rPr>
              <a:t>SINCOPE</a:t>
            </a:r>
            <a:endParaRPr lang="es-CL" dirty="0">
              <a:solidFill>
                <a:schemeClr val="bg1"/>
              </a:solidFill>
            </a:endParaRPr>
          </a:p>
        </p:txBody>
      </p:sp>
      <p:sp>
        <p:nvSpPr>
          <p:cNvPr id="3" name="2 Marcador de contenido"/>
          <p:cNvSpPr>
            <a:spLocks noGrp="1"/>
          </p:cNvSpPr>
          <p:nvPr>
            <p:ph idx="1"/>
          </p:nvPr>
        </p:nvSpPr>
        <p:spPr>
          <a:xfrm>
            <a:off x="292100" y="1473199"/>
            <a:ext cx="8610600" cy="5105401"/>
          </a:xfrm>
        </p:spPr>
        <p:txBody>
          <a:bodyPr/>
          <a:lstStyle/>
          <a:p>
            <a:pPr marL="457200" lvl="1" indent="0" algn="just">
              <a:buNone/>
            </a:pPr>
            <a:r>
              <a:rPr lang="es-CL" dirty="0" smtClean="0">
                <a:latin typeface="Arial" pitchFamily="34" charset="0"/>
                <a:cs typeface="Arial" pitchFamily="34" charset="0"/>
              </a:rPr>
              <a:t>El desmayo, también llamado síncope, es una pérdida de conocimiento súbita. Ocurre cuando la tensión arterial cae y no llega suficiente oxígeno al cerebro</a:t>
            </a:r>
            <a:endParaRPr lang="es-CL" dirty="0">
              <a:latin typeface="Arial" pitchFamily="34" charset="0"/>
              <a:cs typeface="Arial" pitchFamily="34" charset="0"/>
            </a:endParaRPr>
          </a:p>
        </p:txBody>
      </p:sp>
      <p:pic>
        <p:nvPicPr>
          <p:cNvPr id="7170" name="Picture 2"/>
          <p:cNvPicPr>
            <a:picLocks noChangeAspect="1" noChangeArrowheads="1"/>
          </p:cNvPicPr>
          <p:nvPr/>
        </p:nvPicPr>
        <p:blipFill>
          <a:blip r:embed="rId4">
            <a:extLst>
              <a:ext uri="{BEBA8EAE-BF5A-486C-A8C5-ECC9F3942E4B}">
                <a14:imgProps xmlns:a14="http://schemas.microsoft.com/office/drawing/2010/main">
                  <a14:imgLayer r:embed="rId5">
                    <a14:imgEffect>
                      <a14:saturation sat="300000"/>
                    </a14:imgEffect>
                  </a14:imgLayer>
                </a14:imgProps>
              </a:ext>
              <a:ext uri="{28A0092B-C50C-407E-A947-70E740481C1C}">
                <a14:useLocalDpi xmlns:a14="http://schemas.microsoft.com/office/drawing/2010/main" val="0"/>
              </a:ext>
            </a:extLst>
          </a:blip>
          <a:srcRect/>
          <a:stretch>
            <a:fillRect/>
          </a:stretch>
        </p:blipFill>
        <p:spPr bwMode="auto">
          <a:xfrm>
            <a:off x="2768600" y="3787774"/>
            <a:ext cx="3530599" cy="2270125"/>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3786413"/>
      </p:ext>
    </p:extLst>
  </p:cSld>
  <p:clrMapOvr>
    <a:masterClrMapping/>
  </p:clrMapOvr>
  <p:transition>
    <p:cut/>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42" descr="Diapos JCI 2b"/>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0" name="Text Box 9"/>
          <p:cNvSpPr txBox="1">
            <a:spLocks noChangeArrowheads="1"/>
          </p:cNvSpPr>
          <p:nvPr/>
        </p:nvSpPr>
        <p:spPr bwMode="auto">
          <a:xfrm>
            <a:off x="1300163" y="1878013"/>
            <a:ext cx="648493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tabLst>
                <a:tab pos="762000" algn="l"/>
                <a:tab pos="1147763" algn="l"/>
              </a:tabLst>
              <a:defRPr sz="2400">
                <a:solidFill>
                  <a:schemeClr val="tx1"/>
                </a:solidFill>
                <a:latin typeface="Times" charset="0"/>
              </a:defRPr>
            </a:lvl1pPr>
            <a:lvl2pPr marL="742950" indent="-285750">
              <a:tabLst>
                <a:tab pos="762000" algn="l"/>
                <a:tab pos="1147763" algn="l"/>
              </a:tabLst>
              <a:defRPr sz="2400">
                <a:solidFill>
                  <a:schemeClr val="tx1"/>
                </a:solidFill>
                <a:latin typeface="Times" charset="0"/>
              </a:defRPr>
            </a:lvl2pPr>
            <a:lvl3pPr marL="1143000" indent="-228600">
              <a:tabLst>
                <a:tab pos="762000" algn="l"/>
                <a:tab pos="1147763" algn="l"/>
              </a:tabLst>
              <a:defRPr sz="2400">
                <a:solidFill>
                  <a:schemeClr val="tx1"/>
                </a:solidFill>
                <a:latin typeface="Times" charset="0"/>
              </a:defRPr>
            </a:lvl3pPr>
            <a:lvl4pPr marL="1600200" indent="-228600">
              <a:tabLst>
                <a:tab pos="762000" algn="l"/>
                <a:tab pos="1147763" algn="l"/>
              </a:tabLst>
              <a:defRPr sz="2400">
                <a:solidFill>
                  <a:schemeClr val="tx1"/>
                </a:solidFill>
                <a:latin typeface="Times" charset="0"/>
              </a:defRPr>
            </a:lvl4pPr>
            <a:lvl5pPr marL="2057400" indent="-228600">
              <a:tabLst>
                <a:tab pos="762000" algn="l"/>
                <a:tab pos="1147763" algn="l"/>
              </a:tabLst>
              <a:defRPr sz="2400">
                <a:solidFill>
                  <a:schemeClr val="tx1"/>
                </a:solidFill>
                <a:latin typeface="Times" charset="0"/>
              </a:defRPr>
            </a:lvl5pPr>
            <a:lvl6pPr marL="2514600" indent="-228600" algn="r" eaLnBrk="0" fontAlgn="base" hangingPunct="0">
              <a:spcBef>
                <a:spcPct val="0"/>
              </a:spcBef>
              <a:spcAft>
                <a:spcPct val="0"/>
              </a:spcAft>
              <a:tabLst>
                <a:tab pos="762000" algn="l"/>
                <a:tab pos="1147763" algn="l"/>
              </a:tabLst>
              <a:defRPr sz="2400">
                <a:solidFill>
                  <a:schemeClr val="tx1"/>
                </a:solidFill>
                <a:latin typeface="Times" charset="0"/>
              </a:defRPr>
            </a:lvl6pPr>
            <a:lvl7pPr marL="2971800" indent="-228600" algn="r" eaLnBrk="0" fontAlgn="base" hangingPunct="0">
              <a:spcBef>
                <a:spcPct val="0"/>
              </a:spcBef>
              <a:spcAft>
                <a:spcPct val="0"/>
              </a:spcAft>
              <a:tabLst>
                <a:tab pos="762000" algn="l"/>
                <a:tab pos="1147763" algn="l"/>
              </a:tabLst>
              <a:defRPr sz="2400">
                <a:solidFill>
                  <a:schemeClr val="tx1"/>
                </a:solidFill>
                <a:latin typeface="Times" charset="0"/>
              </a:defRPr>
            </a:lvl7pPr>
            <a:lvl8pPr marL="3429000" indent="-228600" algn="r" eaLnBrk="0" fontAlgn="base" hangingPunct="0">
              <a:spcBef>
                <a:spcPct val="0"/>
              </a:spcBef>
              <a:spcAft>
                <a:spcPct val="0"/>
              </a:spcAft>
              <a:tabLst>
                <a:tab pos="762000" algn="l"/>
                <a:tab pos="1147763" algn="l"/>
              </a:tabLst>
              <a:defRPr sz="2400">
                <a:solidFill>
                  <a:schemeClr val="tx1"/>
                </a:solidFill>
                <a:latin typeface="Times" charset="0"/>
              </a:defRPr>
            </a:lvl8pPr>
            <a:lvl9pPr marL="3886200" indent="-228600" algn="r" eaLnBrk="0" fontAlgn="base" hangingPunct="0">
              <a:spcBef>
                <a:spcPct val="0"/>
              </a:spcBef>
              <a:spcAft>
                <a:spcPct val="0"/>
              </a:spcAft>
              <a:tabLst>
                <a:tab pos="762000" algn="l"/>
                <a:tab pos="1147763" algn="l"/>
              </a:tabLst>
              <a:defRPr sz="2400">
                <a:solidFill>
                  <a:schemeClr val="tx1"/>
                </a:solidFill>
                <a:latin typeface="Times" charset="0"/>
              </a:defRPr>
            </a:lvl9pPr>
          </a:lstStyle>
          <a:p>
            <a:pPr algn="l"/>
            <a:r>
              <a:rPr lang="es-CL" sz="1600" dirty="0"/>
              <a:t/>
            </a:r>
            <a:br>
              <a:rPr lang="es-CL" sz="1600" dirty="0"/>
            </a:br>
            <a:r>
              <a:rPr lang="es-ES_tradnl" sz="1600" dirty="0">
                <a:solidFill>
                  <a:srgbClr val="007775"/>
                </a:solidFill>
                <a:latin typeface="Arial" charset="0"/>
              </a:rPr>
              <a:t>	</a:t>
            </a:r>
          </a:p>
        </p:txBody>
      </p:sp>
      <p:sp>
        <p:nvSpPr>
          <p:cNvPr id="2" name="1 Título"/>
          <p:cNvSpPr>
            <a:spLocks noGrp="1"/>
          </p:cNvSpPr>
          <p:nvPr>
            <p:ph type="title"/>
          </p:nvPr>
        </p:nvSpPr>
        <p:spPr>
          <a:xfrm>
            <a:off x="685800" y="254000"/>
            <a:ext cx="7772400" cy="1143000"/>
          </a:xfrm>
        </p:spPr>
        <p:txBody>
          <a:bodyPr/>
          <a:lstStyle/>
          <a:p>
            <a:r>
              <a:rPr lang="es-CL" dirty="0" smtClean="0">
                <a:solidFill>
                  <a:schemeClr val="bg1"/>
                </a:solidFill>
              </a:rPr>
              <a:t>SINTOMAS</a:t>
            </a:r>
            <a:endParaRPr lang="es-CL" dirty="0">
              <a:solidFill>
                <a:schemeClr val="bg1"/>
              </a:solidFill>
            </a:endParaRPr>
          </a:p>
        </p:txBody>
      </p:sp>
      <p:sp>
        <p:nvSpPr>
          <p:cNvPr id="3" name="2 Marcador de contenido"/>
          <p:cNvSpPr>
            <a:spLocks noGrp="1"/>
          </p:cNvSpPr>
          <p:nvPr>
            <p:ph idx="1"/>
          </p:nvPr>
        </p:nvSpPr>
        <p:spPr>
          <a:xfrm>
            <a:off x="685800" y="1536700"/>
            <a:ext cx="7810500" cy="5067300"/>
          </a:xfrm>
        </p:spPr>
        <p:txBody>
          <a:bodyPr/>
          <a:lstStyle/>
          <a:p>
            <a:pPr algn="just"/>
            <a:r>
              <a:rPr lang="es-CL" sz="2400" dirty="0">
                <a:latin typeface="Arial" pitchFamily="34" charset="0"/>
                <a:cs typeface="Arial" pitchFamily="34" charset="0"/>
              </a:rPr>
              <a:t>Normalmente, el síncope ocurre estando de pie. Puede pasar de repente o estar precedido por una sensación de:</a:t>
            </a:r>
          </a:p>
          <a:p>
            <a:pPr marL="0" indent="0" algn="just">
              <a:buNone/>
            </a:pPr>
            <a:r>
              <a:rPr lang="es-CL" sz="2400" dirty="0" smtClean="0">
                <a:latin typeface="Arial" pitchFamily="34" charset="0"/>
                <a:cs typeface="Arial" pitchFamily="34" charset="0"/>
              </a:rPr>
              <a:t>        Vértigo</a:t>
            </a:r>
            <a:endParaRPr lang="es-CL" sz="2400" dirty="0">
              <a:latin typeface="Arial" pitchFamily="34" charset="0"/>
              <a:cs typeface="Arial" pitchFamily="34" charset="0"/>
            </a:endParaRPr>
          </a:p>
          <a:p>
            <a:pPr marL="0" indent="0" algn="just">
              <a:buNone/>
            </a:pPr>
            <a:r>
              <a:rPr lang="es-CL" sz="2400" dirty="0" smtClean="0">
                <a:latin typeface="Arial" pitchFamily="34" charset="0"/>
                <a:cs typeface="Arial" pitchFamily="34" charset="0"/>
              </a:rPr>
              <a:t>        Calor </a:t>
            </a:r>
            <a:r>
              <a:rPr lang="es-CL" sz="2400" dirty="0">
                <a:latin typeface="Arial" pitchFamily="34" charset="0"/>
                <a:cs typeface="Arial" pitchFamily="34" charset="0"/>
              </a:rPr>
              <a:t>o palmas de las manos sudorosas</a:t>
            </a:r>
          </a:p>
          <a:p>
            <a:pPr marL="0" indent="0" algn="just">
              <a:buNone/>
            </a:pPr>
            <a:r>
              <a:rPr lang="es-CL" sz="2400" dirty="0" smtClean="0">
                <a:latin typeface="Arial" pitchFamily="34" charset="0"/>
                <a:cs typeface="Arial" pitchFamily="34" charset="0"/>
              </a:rPr>
              <a:t>        Náuseas</a:t>
            </a:r>
            <a:endParaRPr lang="es-CL" sz="2400" dirty="0">
              <a:latin typeface="Arial" pitchFamily="34" charset="0"/>
              <a:cs typeface="Arial" pitchFamily="34" charset="0"/>
            </a:endParaRPr>
          </a:p>
          <a:p>
            <a:pPr marL="0" indent="0" algn="just">
              <a:buNone/>
            </a:pPr>
            <a:r>
              <a:rPr lang="es-CL" sz="2400" dirty="0" smtClean="0">
                <a:latin typeface="Arial" pitchFamily="34" charset="0"/>
                <a:cs typeface="Arial" pitchFamily="34" charset="0"/>
              </a:rPr>
              <a:t>        Pérdida </a:t>
            </a:r>
            <a:r>
              <a:rPr lang="es-CL" sz="2400" dirty="0">
                <a:latin typeface="Arial" pitchFamily="34" charset="0"/>
                <a:cs typeface="Arial" pitchFamily="34" charset="0"/>
              </a:rPr>
              <a:t>de visión</a:t>
            </a:r>
          </a:p>
          <a:p>
            <a:pPr algn="just"/>
            <a:r>
              <a:rPr lang="es-CL" sz="2400" dirty="0">
                <a:latin typeface="Arial" pitchFamily="34" charset="0"/>
                <a:cs typeface="Arial" pitchFamily="34" charset="0"/>
              </a:rPr>
              <a:t>Si se desmaya haciendo ejercicio o si experimenta mareo, palpitaciones cardíacas o episodios parecidos a un ataque de apoplejía, debería ver a un </a:t>
            </a:r>
            <a:r>
              <a:rPr lang="es-CL" sz="2400" dirty="0" smtClean="0">
                <a:latin typeface="Arial" pitchFamily="34" charset="0"/>
                <a:cs typeface="Arial" pitchFamily="34" charset="0"/>
              </a:rPr>
              <a:t>médico inmediatamente.</a:t>
            </a:r>
            <a:endParaRPr lang="es-CL" sz="2400" dirty="0">
              <a:latin typeface="Arial" pitchFamily="34" charset="0"/>
              <a:cs typeface="Arial" pitchFamily="34" charset="0"/>
            </a:endParaRPr>
          </a:p>
          <a:p>
            <a:endParaRPr lang="es-CL" dirty="0"/>
          </a:p>
        </p:txBody>
      </p:sp>
    </p:spTree>
    <p:extLst>
      <p:ext uri="{BB962C8B-B14F-4D97-AF65-F5344CB8AC3E}">
        <p14:creationId xmlns:p14="http://schemas.microsoft.com/office/powerpoint/2010/main" val="4013304262"/>
      </p:ext>
    </p:extLst>
  </p:cSld>
  <p:clrMapOvr>
    <a:masterClrMapping/>
  </p:clrMapOvr>
  <p:transition>
    <p:cut/>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42" descr="Diapos JCI 2b"/>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
            <a:ext cx="9144000"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0" name="Text Box 9"/>
          <p:cNvSpPr txBox="1">
            <a:spLocks noChangeArrowheads="1"/>
          </p:cNvSpPr>
          <p:nvPr/>
        </p:nvSpPr>
        <p:spPr bwMode="auto">
          <a:xfrm>
            <a:off x="1300163" y="1878013"/>
            <a:ext cx="648493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tabLst>
                <a:tab pos="762000" algn="l"/>
                <a:tab pos="1147763" algn="l"/>
              </a:tabLst>
              <a:defRPr sz="2400">
                <a:solidFill>
                  <a:schemeClr val="tx1"/>
                </a:solidFill>
                <a:latin typeface="Times" charset="0"/>
              </a:defRPr>
            </a:lvl1pPr>
            <a:lvl2pPr marL="742950" indent="-285750">
              <a:tabLst>
                <a:tab pos="762000" algn="l"/>
                <a:tab pos="1147763" algn="l"/>
              </a:tabLst>
              <a:defRPr sz="2400">
                <a:solidFill>
                  <a:schemeClr val="tx1"/>
                </a:solidFill>
                <a:latin typeface="Times" charset="0"/>
              </a:defRPr>
            </a:lvl2pPr>
            <a:lvl3pPr marL="1143000" indent="-228600">
              <a:tabLst>
                <a:tab pos="762000" algn="l"/>
                <a:tab pos="1147763" algn="l"/>
              </a:tabLst>
              <a:defRPr sz="2400">
                <a:solidFill>
                  <a:schemeClr val="tx1"/>
                </a:solidFill>
                <a:latin typeface="Times" charset="0"/>
              </a:defRPr>
            </a:lvl3pPr>
            <a:lvl4pPr marL="1600200" indent="-228600">
              <a:tabLst>
                <a:tab pos="762000" algn="l"/>
                <a:tab pos="1147763" algn="l"/>
              </a:tabLst>
              <a:defRPr sz="2400">
                <a:solidFill>
                  <a:schemeClr val="tx1"/>
                </a:solidFill>
                <a:latin typeface="Times" charset="0"/>
              </a:defRPr>
            </a:lvl4pPr>
            <a:lvl5pPr marL="2057400" indent="-228600">
              <a:tabLst>
                <a:tab pos="762000" algn="l"/>
                <a:tab pos="1147763" algn="l"/>
              </a:tabLst>
              <a:defRPr sz="2400">
                <a:solidFill>
                  <a:schemeClr val="tx1"/>
                </a:solidFill>
                <a:latin typeface="Times" charset="0"/>
              </a:defRPr>
            </a:lvl5pPr>
            <a:lvl6pPr marL="2514600" indent="-228600" algn="r" eaLnBrk="0" fontAlgn="base" hangingPunct="0">
              <a:spcBef>
                <a:spcPct val="0"/>
              </a:spcBef>
              <a:spcAft>
                <a:spcPct val="0"/>
              </a:spcAft>
              <a:tabLst>
                <a:tab pos="762000" algn="l"/>
                <a:tab pos="1147763" algn="l"/>
              </a:tabLst>
              <a:defRPr sz="2400">
                <a:solidFill>
                  <a:schemeClr val="tx1"/>
                </a:solidFill>
                <a:latin typeface="Times" charset="0"/>
              </a:defRPr>
            </a:lvl6pPr>
            <a:lvl7pPr marL="2971800" indent="-228600" algn="r" eaLnBrk="0" fontAlgn="base" hangingPunct="0">
              <a:spcBef>
                <a:spcPct val="0"/>
              </a:spcBef>
              <a:spcAft>
                <a:spcPct val="0"/>
              </a:spcAft>
              <a:tabLst>
                <a:tab pos="762000" algn="l"/>
                <a:tab pos="1147763" algn="l"/>
              </a:tabLst>
              <a:defRPr sz="2400">
                <a:solidFill>
                  <a:schemeClr val="tx1"/>
                </a:solidFill>
                <a:latin typeface="Times" charset="0"/>
              </a:defRPr>
            </a:lvl7pPr>
            <a:lvl8pPr marL="3429000" indent="-228600" algn="r" eaLnBrk="0" fontAlgn="base" hangingPunct="0">
              <a:spcBef>
                <a:spcPct val="0"/>
              </a:spcBef>
              <a:spcAft>
                <a:spcPct val="0"/>
              </a:spcAft>
              <a:tabLst>
                <a:tab pos="762000" algn="l"/>
                <a:tab pos="1147763" algn="l"/>
              </a:tabLst>
              <a:defRPr sz="2400">
                <a:solidFill>
                  <a:schemeClr val="tx1"/>
                </a:solidFill>
                <a:latin typeface="Times" charset="0"/>
              </a:defRPr>
            </a:lvl8pPr>
            <a:lvl9pPr marL="3886200" indent="-228600" algn="r" eaLnBrk="0" fontAlgn="base" hangingPunct="0">
              <a:spcBef>
                <a:spcPct val="0"/>
              </a:spcBef>
              <a:spcAft>
                <a:spcPct val="0"/>
              </a:spcAft>
              <a:tabLst>
                <a:tab pos="762000" algn="l"/>
                <a:tab pos="1147763" algn="l"/>
              </a:tabLst>
              <a:defRPr sz="2400">
                <a:solidFill>
                  <a:schemeClr val="tx1"/>
                </a:solidFill>
                <a:latin typeface="Times" charset="0"/>
              </a:defRPr>
            </a:lvl9pPr>
          </a:lstStyle>
          <a:p>
            <a:pPr algn="l"/>
            <a:r>
              <a:rPr lang="es-CL" sz="1600" dirty="0"/>
              <a:t/>
            </a:r>
            <a:br>
              <a:rPr lang="es-CL" sz="1600" dirty="0"/>
            </a:br>
            <a:r>
              <a:rPr lang="es-ES_tradnl" sz="1600" dirty="0">
                <a:solidFill>
                  <a:srgbClr val="007775"/>
                </a:solidFill>
                <a:latin typeface="Arial" charset="0"/>
              </a:rPr>
              <a:t>	</a:t>
            </a:r>
          </a:p>
        </p:txBody>
      </p:sp>
      <p:sp>
        <p:nvSpPr>
          <p:cNvPr id="2" name="1 Título"/>
          <p:cNvSpPr>
            <a:spLocks noGrp="1"/>
          </p:cNvSpPr>
          <p:nvPr>
            <p:ph type="title"/>
          </p:nvPr>
        </p:nvSpPr>
        <p:spPr>
          <a:xfrm>
            <a:off x="656431" y="190500"/>
            <a:ext cx="7772400" cy="1143000"/>
          </a:xfrm>
        </p:spPr>
        <p:txBody>
          <a:bodyPr/>
          <a:lstStyle/>
          <a:p>
            <a:r>
              <a:rPr lang="es-CL" dirty="0" smtClean="0">
                <a:solidFill>
                  <a:schemeClr val="bg1"/>
                </a:solidFill>
              </a:rPr>
              <a:t>CAUSAS</a:t>
            </a:r>
            <a:endParaRPr lang="es-CL" dirty="0">
              <a:solidFill>
                <a:schemeClr val="bg1"/>
              </a:solidFill>
            </a:endParaRPr>
          </a:p>
        </p:txBody>
      </p:sp>
      <p:sp>
        <p:nvSpPr>
          <p:cNvPr id="3" name="2 Marcador de contenido"/>
          <p:cNvSpPr>
            <a:spLocks noGrp="1"/>
          </p:cNvSpPr>
          <p:nvPr>
            <p:ph idx="1"/>
          </p:nvPr>
        </p:nvSpPr>
        <p:spPr>
          <a:xfrm>
            <a:off x="368300" y="1409700"/>
            <a:ext cx="8382000" cy="5080000"/>
          </a:xfrm>
        </p:spPr>
        <p:txBody>
          <a:bodyPr/>
          <a:lstStyle/>
          <a:p>
            <a:pPr algn="just"/>
            <a:r>
              <a:rPr lang="es-CL" dirty="0"/>
              <a:t>Aunque algunas causas de los síncopes inexplicados no son graves, otras sí pueden serlo. Las relacionadas con el corazón, incluidos los ritmos cardíacos anormales, están entre las causas más graves de los síncopes. Además, si no recibe ningún signo de advertencia antes de desmayarse, podría caerse y hacerse daño</a:t>
            </a:r>
          </a:p>
        </p:txBody>
      </p:sp>
      <p:pic>
        <p:nvPicPr>
          <p:cNvPr id="8194" name="Picture 2"/>
          <p:cNvPicPr>
            <a:picLocks noChangeAspect="1" noChangeArrowheads="1"/>
          </p:cNvPicPr>
          <p:nvPr/>
        </p:nvPicPr>
        <p:blipFill>
          <a:blip r:embed="rId4">
            <a:extLst>
              <a:ext uri="{BEBA8EAE-BF5A-486C-A8C5-ECC9F3942E4B}">
                <a14:imgProps xmlns:a14="http://schemas.microsoft.com/office/drawing/2010/main">
                  <a14:imgLayer r:embed="rId5">
                    <a14:imgEffect>
                      <a14:colorTemperature colorTemp="11200"/>
                    </a14:imgEffect>
                  </a14:imgLayer>
                </a14:imgProps>
              </a:ext>
              <a:ext uri="{28A0092B-C50C-407E-A947-70E740481C1C}">
                <a14:useLocalDpi xmlns:a14="http://schemas.microsoft.com/office/drawing/2010/main" val="0"/>
              </a:ext>
            </a:extLst>
          </a:blip>
          <a:srcRect/>
          <a:stretch>
            <a:fillRect/>
          </a:stretch>
        </p:blipFill>
        <p:spPr bwMode="auto">
          <a:xfrm>
            <a:off x="4279900" y="5108574"/>
            <a:ext cx="3238499" cy="1747837"/>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13304262"/>
      </p:ext>
    </p:extLst>
  </p:cSld>
  <p:clrMapOvr>
    <a:masterClrMapping/>
  </p:clrMapOvr>
  <p:transition>
    <p:cu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42" descr="Diapos JCI 2b"/>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Rectangle 23"/>
          <p:cNvSpPr>
            <a:spLocks noChangeArrowheads="1"/>
          </p:cNvSpPr>
          <p:nvPr/>
        </p:nvSpPr>
        <p:spPr bwMode="auto">
          <a:xfrm>
            <a:off x="1473200" y="381287"/>
            <a:ext cx="59690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es-ES_tradnl" sz="3200" b="1" dirty="0" smtClean="0">
                <a:solidFill>
                  <a:schemeClr val="bg1"/>
                </a:solidFill>
                <a:latin typeface="Arial" pitchFamily="34" charset="0"/>
                <a:cs typeface="Arial" pitchFamily="34" charset="0"/>
              </a:rPr>
              <a:t>DISAUTONOMIA: QUE ES?</a:t>
            </a:r>
            <a:endParaRPr lang="es-ES_tradnl" sz="3200" b="1" dirty="0">
              <a:solidFill>
                <a:schemeClr val="bg1"/>
              </a:solidFill>
              <a:latin typeface="Arial" pitchFamily="34" charset="0"/>
              <a:cs typeface="Arial" pitchFamily="34" charset="0"/>
            </a:endParaRPr>
          </a:p>
        </p:txBody>
      </p:sp>
      <p:sp>
        <p:nvSpPr>
          <p:cNvPr id="3076" name="Text Box 9"/>
          <p:cNvSpPr txBox="1">
            <a:spLocks noChangeArrowheads="1"/>
          </p:cNvSpPr>
          <p:nvPr/>
        </p:nvSpPr>
        <p:spPr bwMode="auto">
          <a:xfrm>
            <a:off x="177800" y="1509713"/>
            <a:ext cx="8813800" cy="3693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762000" algn="l"/>
                <a:tab pos="1147763" algn="l"/>
              </a:tabLst>
              <a:defRPr sz="2400">
                <a:solidFill>
                  <a:schemeClr val="tx1"/>
                </a:solidFill>
                <a:latin typeface="Times" charset="0"/>
              </a:defRPr>
            </a:lvl1pPr>
            <a:lvl2pPr marL="742950" indent="-285750">
              <a:tabLst>
                <a:tab pos="762000" algn="l"/>
                <a:tab pos="1147763" algn="l"/>
              </a:tabLst>
              <a:defRPr sz="2400">
                <a:solidFill>
                  <a:schemeClr val="tx1"/>
                </a:solidFill>
                <a:latin typeface="Times" charset="0"/>
              </a:defRPr>
            </a:lvl2pPr>
            <a:lvl3pPr marL="1143000" indent="-228600">
              <a:tabLst>
                <a:tab pos="762000" algn="l"/>
                <a:tab pos="1147763" algn="l"/>
              </a:tabLst>
              <a:defRPr sz="2400">
                <a:solidFill>
                  <a:schemeClr val="tx1"/>
                </a:solidFill>
                <a:latin typeface="Times" charset="0"/>
              </a:defRPr>
            </a:lvl3pPr>
            <a:lvl4pPr marL="1600200" indent="-228600">
              <a:tabLst>
                <a:tab pos="762000" algn="l"/>
                <a:tab pos="1147763" algn="l"/>
              </a:tabLst>
              <a:defRPr sz="2400">
                <a:solidFill>
                  <a:schemeClr val="tx1"/>
                </a:solidFill>
                <a:latin typeface="Times" charset="0"/>
              </a:defRPr>
            </a:lvl4pPr>
            <a:lvl5pPr marL="2057400" indent="-228600">
              <a:tabLst>
                <a:tab pos="762000" algn="l"/>
                <a:tab pos="1147763" algn="l"/>
              </a:tabLst>
              <a:defRPr sz="2400">
                <a:solidFill>
                  <a:schemeClr val="tx1"/>
                </a:solidFill>
                <a:latin typeface="Times" charset="0"/>
              </a:defRPr>
            </a:lvl5pPr>
            <a:lvl6pPr marL="2514600" indent="-228600" algn="r" eaLnBrk="0" fontAlgn="base" hangingPunct="0">
              <a:spcBef>
                <a:spcPct val="0"/>
              </a:spcBef>
              <a:spcAft>
                <a:spcPct val="0"/>
              </a:spcAft>
              <a:tabLst>
                <a:tab pos="762000" algn="l"/>
                <a:tab pos="1147763" algn="l"/>
              </a:tabLst>
              <a:defRPr sz="2400">
                <a:solidFill>
                  <a:schemeClr val="tx1"/>
                </a:solidFill>
                <a:latin typeface="Times" charset="0"/>
              </a:defRPr>
            </a:lvl6pPr>
            <a:lvl7pPr marL="2971800" indent="-228600" algn="r" eaLnBrk="0" fontAlgn="base" hangingPunct="0">
              <a:spcBef>
                <a:spcPct val="0"/>
              </a:spcBef>
              <a:spcAft>
                <a:spcPct val="0"/>
              </a:spcAft>
              <a:tabLst>
                <a:tab pos="762000" algn="l"/>
                <a:tab pos="1147763" algn="l"/>
              </a:tabLst>
              <a:defRPr sz="2400">
                <a:solidFill>
                  <a:schemeClr val="tx1"/>
                </a:solidFill>
                <a:latin typeface="Times" charset="0"/>
              </a:defRPr>
            </a:lvl7pPr>
            <a:lvl8pPr marL="3429000" indent="-228600" algn="r" eaLnBrk="0" fontAlgn="base" hangingPunct="0">
              <a:spcBef>
                <a:spcPct val="0"/>
              </a:spcBef>
              <a:spcAft>
                <a:spcPct val="0"/>
              </a:spcAft>
              <a:tabLst>
                <a:tab pos="762000" algn="l"/>
                <a:tab pos="1147763" algn="l"/>
              </a:tabLst>
              <a:defRPr sz="2400">
                <a:solidFill>
                  <a:schemeClr val="tx1"/>
                </a:solidFill>
                <a:latin typeface="Times" charset="0"/>
              </a:defRPr>
            </a:lvl8pPr>
            <a:lvl9pPr marL="3886200" indent="-228600" algn="r" eaLnBrk="0" fontAlgn="base" hangingPunct="0">
              <a:spcBef>
                <a:spcPct val="0"/>
              </a:spcBef>
              <a:spcAft>
                <a:spcPct val="0"/>
              </a:spcAft>
              <a:tabLst>
                <a:tab pos="762000" algn="l"/>
                <a:tab pos="1147763" algn="l"/>
              </a:tabLst>
              <a:defRPr sz="2400">
                <a:solidFill>
                  <a:schemeClr val="tx1"/>
                </a:solidFill>
                <a:latin typeface="Times" charset="0"/>
              </a:defRPr>
            </a:lvl9pPr>
          </a:lstStyle>
          <a:p>
            <a:pPr algn="l"/>
            <a:r>
              <a:rPr lang="es-CL" b="1" dirty="0">
                <a:latin typeface="Arial" pitchFamily="34" charset="0"/>
                <a:cs typeface="Arial" pitchFamily="34" charset="0"/>
              </a:rPr>
              <a:t> </a:t>
            </a:r>
            <a:endParaRPr lang="es-CL" dirty="0" smtClean="0">
              <a:latin typeface="Arial" pitchFamily="34" charset="0"/>
              <a:cs typeface="Arial" pitchFamily="34" charset="0"/>
            </a:endParaRPr>
          </a:p>
          <a:p>
            <a:pPr algn="just"/>
            <a:r>
              <a:rPr lang="es-CL" dirty="0" smtClean="0">
                <a:latin typeface="Arial" pitchFamily="34" charset="0"/>
                <a:cs typeface="Arial" pitchFamily="34" charset="0"/>
              </a:rPr>
              <a:t>Aunque las causas aún no han sido bien aclaradas, se piensa que puede estar causada o agravada por virus, factores genéticos, exposición a productos tóxicos, enfermedades autoinmunes y heridas o traumatismos que hayan dañado el sistema </a:t>
            </a:r>
            <a:r>
              <a:rPr lang="es-CL" b="1" dirty="0" smtClean="0">
                <a:latin typeface="Arial" pitchFamily="34" charset="0"/>
                <a:cs typeface="Arial" pitchFamily="34" charset="0"/>
              </a:rPr>
              <a:t>nervioso autónomo</a:t>
            </a:r>
            <a:r>
              <a:rPr lang="es-CL" dirty="0" smtClean="0">
                <a:latin typeface="Arial" pitchFamily="34" charset="0"/>
                <a:cs typeface="Arial" pitchFamily="34" charset="0"/>
              </a:rPr>
              <a:t>, trastornos vaso-vagal </a:t>
            </a:r>
            <a:r>
              <a:rPr lang="es-ES_tradnl" dirty="0" smtClean="0">
                <a:latin typeface="Arial" charset="0"/>
              </a:rPr>
              <a:t>,personas </a:t>
            </a:r>
            <a:r>
              <a:rPr lang="es-ES_tradnl" dirty="0" err="1" smtClean="0">
                <a:latin typeface="Arial" charset="0"/>
              </a:rPr>
              <a:t>bradicardicas</a:t>
            </a:r>
            <a:r>
              <a:rPr lang="es-ES_tradnl" dirty="0" smtClean="0">
                <a:latin typeface="Arial" charset="0"/>
              </a:rPr>
              <a:t> ( menos de 50 pulsaciones x min)</a:t>
            </a:r>
            <a:endParaRPr lang="es-CL" dirty="0" smtClean="0">
              <a:latin typeface="Arial" pitchFamily="34" charset="0"/>
              <a:cs typeface="Arial" pitchFamily="34" charset="0"/>
            </a:endParaRPr>
          </a:p>
          <a:p>
            <a:pPr algn="l"/>
            <a:endParaRPr lang="es-CL" sz="1800" dirty="0" smtClean="0">
              <a:latin typeface="Arial" pitchFamily="34" charset="0"/>
              <a:cs typeface="Arial" pitchFamily="34" charset="0"/>
            </a:endParaRPr>
          </a:p>
          <a:p>
            <a:pPr algn="l"/>
            <a:r>
              <a:rPr lang="es-CL" sz="1600" dirty="0" smtClean="0">
                <a:latin typeface="Arial" pitchFamily="34" charset="0"/>
                <a:cs typeface="Arial" pitchFamily="34" charset="0"/>
              </a:rPr>
              <a:t/>
            </a:r>
            <a:br>
              <a:rPr lang="es-CL" sz="1600" dirty="0" smtClean="0">
                <a:latin typeface="Arial" pitchFamily="34" charset="0"/>
                <a:cs typeface="Arial" pitchFamily="34" charset="0"/>
              </a:rPr>
            </a:br>
            <a:r>
              <a:rPr lang="es-CL" sz="1600" dirty="0" smtClean="0">
                <a:latin typeface="Arial" pitchFamily="34" charset="0"/>
                <a:cs typeface="Arial" pitchFamily="34" charset="0"/>
              </a:rPr>
              <a:t/>
            </a:r>
            <a:br>
              <a:rPr lang="es-CL" sz="1600" dirty="0" smtClean="0">
                <a:latin typeface="Arial" pitchFamily="34" charset="0"/>
                <a:cs typeface="Arial" pitchFamily="34" charset="0"/>
              </a:rPr>
            </a:br>
            <a:r>
              <a:rPr lang="es-ES_tradnl" sz="1600" dirty="0">
                <a:solidFill>
                  <a:srgbClr val="007775"/>
                </a:solidFill>
                <a:latin typeface="Arial" charset="0"/>
              </a:rPr>
              <a:t>		</a:t>
            </a:r>
          </a:p>
        </p:txBody>
      </p:sp>
      <p:pic>
        <p:nvPicPr>
          <p:cNvPr id="87042"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942384" y="4441032"/>
            <a:ext cx="3483630" cy="1930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81253416"/>
      </p:ext>
    </p:extLst>
  </p:cSld>
  <p:clrMapOvr>
    <a:masterClrMapping/>
  </p:clrMapOvr>
  <p:transition>
    <p:cut/>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42" descr="Diapos JCI 2b"/>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0" name="Text Box 9"/>
          <p:cNvSpPr txBox="1">
            <a:spLocks noChangeArrowheads="1"/>
          </p:cNvSpPr>
          <p:nvPr/>
        </p:nvSpPr>
        <p:spPr bwMode="auto">
          <a:xfrm>
            <a:off x="1300163" y="1878013"/>
            <a:ext cx="648493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tabLst>
                <a:tab pos="762000" algn="l"/>
                <a:tab pos="1147763" algn="l"/>
              </a:tabLst>
              <a:defRPr sz="2400">
                <a:solidFill>
                  <a:schemeClr val="tx1"/>
                </a:solidFill>
                <a:latin typeface="Times" charset="0"/>
              </a:defRPr>
            </a:lvl1pPr>
            <a:lvl2pPr marL="742950" indent="-285750">
              <a:tabLst>
                <a:tab pos="762000" algn="l"/>
                <a:tab pos="1147763" algn="l"/>
              </a:tabLst>
              <a:defRPr sz="2400">
                <a:solidFill>
                  <a:schemeClr val="tx1"/>
                </a:solidFill>
                <a:latin typeface="Times" charset="0"/>
              </a:defRPr>
            </a:lvl2pPr>
            <a:lvl3pPr marL="1143000" indent="-228600">
              <a:tabLst>
                <a:tab pos="762000" algn="l"/>
                <a:tab pos="1147763" algn="l"/>
              </a:tabLst>
              <a:defRPr sz="2400">
                <a:solidFill>
                  <a:schemeClr val="tx1"/>
                </a:solidFill>
                <a:latin typeface="Times" charset="0"/>
              </a:defRPr>
            </a:lvl3pPr>
            <a:lvl4pPr marL="1600200" indent="-228600">
              <a:tabLst>
                <a:tab pos="762000" algn="l"/>
                <a:tab pos="1147763" algn="l"/>
              </a:tabLst>
              <a:defRPr sz="2400">
                <a:solidFill>
                  <a:schemeClr val="tx1"/>
                </a:solidFill>
                <a:latin typeface="Times" charset="0"/>
              </a:defRPr>
            </a:lvl4pPr>
            <a:lvl5pPr marL="2057400" indent="-228600">
              <a:tabLst>
                <a:tab pos="762000" algn="l"/>
                <a:tab pos="1147763" algn="l"/>
              </a:tabLst>
              <a:defRPr sz="2400">
                <a:solidFill>
                  <a:schemeClr val="tx1"/>
                </a:solidFill>
                <a:latin typeface="Times" charset="0"/>
              </a:defRPr>
            </a:lvl5pPr>
            <a:lvl6pPr marL="2514600" indent="-228600" algn="r" eaLnBrk="0" fontAlgn="base" hangingPunct="0">
              <a:spcBef>
                <a:spcPct val="0"/>
              </a:spcBef>
              <a:spcAft>
                <a:spcPct val="0"/>
              </a:spcAft>
              <a:tabLst>
                <a:tab pos="762000" algn="l"/>
                <a:tab pos="1147763" algn="l"/>
              </a:tabLst>
              <a:defRPr sz="2400">
                <a:solidFill>
                  <a:schemeClr val="tx1"/>
                </a:solidFill>
                <a:latin typeface="Times" charset="0"/>
              </a:defRPr>
            </a:lvl6pPr>
            <a:lvl7pPr marL="2971800" indent="-228600" algn="r" eaLnBrk="0" fontAlgn="base" hangingPunct="0">
              <a:spcBef>
                <a:spcPct val="0"/>
              </a:spcBef>
              <a:spcAft>
                <a:spcPct val="0"/>
              </a:spcAft>
              <a:tabLst>
                <a:tab pos="762000" algn="l"/>
                <a:tab pos="1147763" algn="l"/>
              </a:tabLst>
              <a:defRPr sz="2400">
                <a:solidFill>
                  <a:schemeClr val="tx1"/>
                </a:solidFill>
                <a:latin typeface="Times" charset="0"/>
              </a:defRPr>
            </a:lvl7pPr>
            <a:lvl8pPr marL="3429000" indent="-228600" algn="r" eaLnBrk="0" fontAlgn="base" hangingPunct="0">
              <a:spcBef>
                <a:spcPct val="0"/>
              </a:spcBef>
              <a:spcAft>
                <a:spcPct val="0"/>
              </a:spcAft>
              <a:tabLst>
                <a:tab pos="762000" algn="l"/>
                <a:tab pos="1147763" algn="l"/>
              </a:tabLst>
              <a:defRPr sz="2400">
                <a:solidFill>
                  <a:schemeClr val="tx1"/>
                </a:solidFill>
                <a:latin typeface="Times" charset="0"/>
              </a:defRPr>
            </a:lvl8pPr>
            <a:lvl9pPr marL="3886200" indent="-228600" algn="r" eaLnBrk="0" fontAlgn="base" hangingPunct="0">
              <a:spcBef>
                <a:spcPct val="0"/>
              </a:spcBef>
              <a:spcAft>
                <a:spcPct val="0"/>
              </a:spcAft>
              <a:tabLst>
                <a:tab pos="762000" algn="l"/>
                <a:tab pos="1147763" algn="l"/>
              </a:tabLst>
              <a:defRPr sz="2400">
                <a:solidFill>
                  <a:schemeClr val="tx1"/>
                </a:solidFill>
                <a:latin typeface="Times" charset="0"/>
              </a:defRPr>
            </a:lvl9pPr>
          </a:lstStyle>
          <a:p>
            <a:pPr algn="l"/>
            <a:r>
              <a:rPr lang="es-CL" sz="1600" dirty="0"/>
              <a:t/>
            </a:r>
            <a:br>
              <a:rPr lang="es-CL" sz="1600" dirty="0"/>
            </a:br>
            <a:r>
              <a:rPr lang="es-ES_tradnl" sz="1600" dirty="0">
                <a:solidFill>
                  <a:srgbClr val="007775"/>
                </a:solidFill>
                <a:latin typeface="Arial" charset="0"/>
              </a:rPr>
              <a:t>	</a:t>
            </a:r>
          </a:p>
        </p:txBody>
      </p:sp>
      <p:sp>
        <p:nvSpPr>
          <p:cNvPr id="2" name="1 Título"/>
          <p:cNvSpPr>
            <a:spLocks noGrp="1"/>
          </p:cNvSpPr>
          <p:nvPr>
            <p:ph type="title"/>
          </p:nvPr>
        </p:nvSpPr>
        <p:spPr>
          <a:xfrm>
            <a:off x="685800" y="215900"/>
            <a:ext cx="7772400" cy="1143000"/>
          </a:xfrm>
        </p:spPr>
        <p:txBody>
          <a:bodyPr/>
          <a:lstStyle/>
          <a:p>
            <a:r>
              <a:rPr lang="es-CL" dirty="0" smtClean="0">
                <a:solidFill>
                  <a:schemeClr val="bg1"/>
                </a:solidFill>
              </a:rPr>
              <a:t>MANEJO</a:t>
            </a:r>
            <a:endParaRPr lang="es-CL" dirty="0">
              <a:solidFill>
                <a:schemeClr val="bg1"/>
              </a:solidFill>
            </a:endParaRPr>
          </a:p>
        </p:txBody>
      </p:sp>
      <p:sp>
        <p:nvSpPr>
          <p:cNvPr id="3" name="2 Marcador de contenido"/>
          <p:cNvSpPr>
            <a:spLocks noGrp="1"/>
          </p:cNvSpPr>
          <p:nvPr>
            <p:ph idx="1"/>
          </p:nvPr>
        </p:nvSpPr>
        <p:spPr/>
        <p:txBody>
          <a:bodyPr/>
          <a:lstStyle/>
          <a:p>
            <a:endParaRPr lang="es-CL" dirty="0"/>
          </a:p>
        </p:txBody>
      </p:sp>
      <p:pic>
        <p:nvPicPr>
          <p:cNvPr id="64513" name="Picture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130300"/>
            <a:ext cx="9144000" cy="572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13304262"/>
      </p:ext>
    </p:extLst>
  </p:cSld>
  <p:clrMapOvr>
    <a:masterClrMapping/>
  </p:clrMapOvr>
  <p:transition>
    <p:cut/>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42" descr="Diapos JCI 2b"/>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0" name="Text Box 9"/>
          <p:cNvSpPr txBox="1">
            <a:spLocks noChangeArrowheads="1"/>
          </p:cNvSpPr>
          <p:nvPr/>
        </p:nvSpPr>
        <p:spPr bwMode="auto">
          <a:xfrm>
            <a:off x="1300163" y="1878013"/>
            <a:ext cx="648493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tabLst>
                <a:tab pos="762000" algn="l"/>
                <a:tab pos="1147763" algn="l"/>
              </a:tabLst>
              <a:defRPr sz="2400">
                <a:solidFill>
                  <a:schemeClr val="tx1"/>
                </a:solidFill>
                <a:latin typeface="Times" charset="0"/>
              </a:defRPr>
            </a:lvl1pPr>
            <a:lvl2pPr marL="742950" indent="-285750">
              <a:tabLst>
                <a:tab pos="762000" algn="l"/>
                <a:tab pos="1147763" algn="l"/>
              </a:tabLst>
              <a:defRPr sz="2400">
                <a:solidFill>
                  <a:schemeClr val="tx1"/>
                </a:solidFill>
                <a:latin typeface="Times" charset="0"/>
              </a:defRPr>
            </a:lvl2pPr>
            <a:lvl3pPr marL="1143000" indent="-228600">
              <a:tabLst>
                <a:tab pos="762000" algn="l"/>
                <a:tab pos="1147763" algn="l"/>
              </a:tabLst>
              <a:defRPr sz="2400">
                <a:solidFill>
                  <a:schemeClr val="tx1"/>
                </a:solidFill>
                <a:latin typeface="Times" charset="0"/>
              </a:defRPr>
            </a:lvl3pPr>
            <a:lvl4pPr marL="1600200" indent="-228600">
              <a:tabLst>
                <a:tab pos="762000" algn="l"/>
                <a:tab pos="1147763" algn="l"/>
              </a:tabLst>
              <a:defRPr sz="2400">
                <a:solidFill>
                  <a:schemeClr val="tx1"/>
                </a:solidFill>
                <a:latin typeface="Times" charset="0"/>
              </a:defRPr>
            </a:lvl4pPr>
            <a:lvl5pPr marL="2057400" indent="-228600">
              <a:tabLst>
                <a:tab pos="762000" algn="l"/>
                <a:tab pos="1147763" algn="l"/>
              </a:tabLst>
              <a:defRPr sz="2400">
                <a:solidFill>
                  <a:schemeClr val="tx1"/>
                </a:solidFill>
                <a:latin typeface="Times" charset="0"/>
              </a:defRPr>
            </a:lvl5pPr>
            <a:lvl6pPr marL="2514600" indent="-228600" algn="r" eaLnBrk="0" fontAlgn="base" hangingPunct="0">
              <a:spcBef>
                <a:spcPct val="0"/>
              </a:spcBef>
              <a:spcAft>
                <a:spcPct val="0"/>
              </a:spcAft>
              <a:tabLst>
                <a:tab pos="762000" algn="l"/>
                <a:tab pos="1147763" algn="l"/>
              </a:tabLst>
              <a:defRPr sz="2400">
                <a:solidFill>
                  <a:schemeClr val="tx1"/>
                </a:solidFill>
                <a:latin typeface="Times" charset="0"/>
              </a:defRPr>
            </a:lvl6pPr>
            <a:lvl7pPr marL="2971800" indent="-228600" algn="r" eaLnBrk="0" fontAlgn="base" hangingPunct="0">
              <a:spcBef>
                <a:spcPct val="0"/>
              </a:spcBef>
              <a:spcAft>
                <a:spcPct val="0"/>
              </a:spcAft>
              <a:tabLst>
                <a:tab pos="762000" algn="l"/>
                <a:tab pos="1147763" algn="l"/>
              </a:tabLst>
              <a:defRPr sz="2400">
                <a:solidFill>
                  <a:schemeClr val="tx1"/>
                </a:solidFill>
                <a:latin typeface="Times" charset="0"/>
              </a:defRPr>
            </a:lvl7pPr>
            <a:lvl8pPr marL="3429000" indent="-228600" algn="r" eaLnBrk="0" fontAlgn="base" hangingPunct="0">
              <a:spcBef>
                <a:spcPct val="0"/>
              </a:spcBef>
              <a:spcAft>
                <a:spcPct val="0"/>
              </a:spcAft>
              <a:tabLst>
                <a:tab pos="762000" algn="l"/>
                <a:tab pos="1147763" algn="l"/>
              </a:tabLst>
              <a:defRPr sz="2400">
                <a:solidFill>
                  <a:schemeClr val="tx1"/>
                </a:solidFill>
                <a:latin typeface="Times" charset="0"/>
              </a:defRPr>
            </a:lvl8pPr>
            <a:lvl9pPr marL="3886200" indent="-228600" algn="r" eaLnBrk="0" fontAlgn="base" hangingPunct="0">
              <a:spcBef>
                <a:spcPct val="0"/>
              </a:spcBef>
              <a:spcAft>
                <a:spcPct val="0"/>
              </a:spcAft>
              <a:tabLst>
                <a:tab pos="762000" algn="l"/>
                <a:tab pos="1147763" algn="l"/>
              </a:tabLst>
              <a:defRPr sz="2400">
                <a:solidFill>
                  <a:schemeClr val="tx1"/>
                </a:solidFill>
                <a:latin typeface="Times" charset="0"/>
              </a:defRPr>
            </a:lvl9pPr>
          </a:lstStyle>
          <a:p>
            <a:pPr algn="l"/>
            <a:r>
              <a:rPr lang="es-CL" sz="1600" dirty="0"/>
              <a:t/>
            </a:r>
            <a:br>
              <a:rPr lang="es-CL" sz="1600" dirty="0"/>
            </a:br>
            <a:r>
              <a:rPr lang="es-ES_tradnl" sz="1600" dirty="0">
                <a:solidFill>
                  <a:srgbClr val="007775"/>
                </a:solidFill>
                <a:latin typeface="Arial" charset="0"/>
              </a:rPr>
              <a:t>	</a:t>
            </a:r>
          </a:p>
        </p:txBody>
      </p:sp>
      <p:sp>
        <p:nvSpPr>
          <p:cNvPr id="2" name="1 Título"/>
          <p:cNvSpPr>
            <a:spLocks noGrp="1"/>
          </p:cNvSpPr>
          <p:nvPr>
            <p:ph type="title"/>
          </p:nvPr>
        </p:nvSpPr>
        <p:spPr>
          <a:xfrm>
            <a:off x="656431" y="139700"/>
            <a:ext cx="7772400" cy="1143000"/>
          </a:xfrm>
        </p:spPr>
        <p:txBody>
          <a:bodyPr/>
          <a:lstStyle/>
          <a:p>
            <a:r>
              <a:rPr lang="es-CL" dirty="0" smtClean="0">
                <a:solidFill>
                  <a:schemeClr val="bg1"/>
                </a:solidFill>
              </a:rPr>
              <a:t>MENEJO ESCOLAR</a:t>
            </a:r>
            <a:endParaRPr lang="es-CL" dirty="0">
              <a:solidFill>
                <a:schemeClr val="bg1"/>
              </a:solidFill>
            </a:endParaRPr>
          </a:p>
        </p:txBody>
      </p:sp>
      <p:sp>
        <p:nvSpPr>
          <p:cNvPr id="3" name="2 Marcador de contenido"/>
          <p:cNvSpPr>
            <a:spLocks noGrp="1"/>
          </p:cNvSpPr>
          <p:nvPr>
            <p:ph idx="1"/>
          </p:nvPr>
        </p:nvSpPr>
        <p:spPr>
          <a:xfrm>
            <a:off x="685800" y="1270000"/>
            <a:ext cx="7772400" cy="4826000"/>
          </a:xfrm>
        </p:spPr>
        <p:txBody>
          <a:bodyPr/>
          <a:lstStyle/>
          <a:p>
            <a:r>
              <a:rPr lang="es-CL" dirty="0" smtClean="0"/>
              <a:t>PREVENIR EL SINCOPE</a:t>
            </a:r>
          </a:p>
          <a:p>
            <a:r>
              <a:rPr lang="es-CL" dirty="0" smtClean="0"/>
              <a:t>ACTIVIDAD FISICA CONTROLADA</a:t>
            </a:r>
          </a:p>
          <a:p>
            <a:r>
              <a:rPr lang="es-CL" dirty="0" smtClean="0"/>
              <a:t>EDUACION ALIMENTARIA</a:t>
            </a:r>
          </a:p>
          <a:p>
            <a:r>
              <a:rPr lang="es-CL" dirty="0" smtClean="0"/>
              <a:t>HIDRATACION ADECUADA</a:t>
            </a:r>
          </a:p>
          <a:p>
            <a:r>
              <a:rPr lang="es-CL" dirty="0" smtClean="0"/>
              <a:t>EDUCAR “JUEGOS DE NIÑOS”</a:t>
            </a:r>
            <a:endParaRPr lang="es-CL" dirty="0"/>
          </a:p>
        </p:txBody>
      </p:sp>
      <p:pic>
        <p:nvPicPr>
          <p:cNvPr id="921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51100" y="4279900"/>
            <a:ext cx="4229100" cy="2387600"/>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25796775"/>
      </p:ext>
    </p:extLst>
  </p:cSld>
  <p:clrMapOvr>
    <a:masterClrMapping/>
  </p:clrMapOvr>
  <p:transition>
    <p:cut/>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42" descr="Diapos JCI 2b"/>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0" name="Text Box 9"/>
          <p:cNvSpPr txBox="1">
            <a:spLocks noChangeArrowheads="1"/>
          </p:cNvSpPr>
          <p:nvPr/>
        </p:nvSpPr>
        <p:spPr bwMode="auto">
          <a:xfrm>
            <a:off x="1300163" y="1878013"/>
            <a:ext cx="648493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tabLst>
                <a:tab pos="762000" algn="l"/>
                <a:tab pos="1147763" algn="l"/>
              </a:tabLst>
              <a:defRPr sz="2400">
                <a:solidFill>
                  <a:schemeClr val="tx1"/>
                </a:solidFill>
                <a:latin typeface="Times" charset="0"/>
              </a:defRPr>
            </a:lvl1pPr>
            <a:lvl2pPr marL="742950" indent="-285750">
              <a:tabLst>
                <a:tab pos="762000" algn="l"/>
                <a:tab pos="1147763" algn="l"/>
              </a:tabLst>
              <a:defRPr sz="2400">
                <a:solidFill>
                  <a:schemeClr val="tx1"/>
                </a:solidFill>
                <a:latin typeface="Times" charset="0"/>
              </a:defRPr>
            </a:lvl2pPr>
            <a:lvl3pPr marL="1143000" indent="-228600">
              <a:tabLst>
                <a:tab pos="762000" algn="l"/>
                <a:tab pos="1147763" algn="l"/>
              </a:tabLst>
              <a:defRPr sz="2400">
                <a:solidFill>
                  <a:schemeClr val="tx1"/>
                </a:solidFill>
                <a:latin typeface="Times" charset="0"/>
              </a:defRPr>
            </a:lvl3pPr>
            <a:lvl4pPr marL="1600200" indent="-228600">
              <a:tabLst>
                <a:tab pos="762000" algn="l"/>
                <a:tab pos="1147763" algn="l"/>
              </a:tabLst>
              <a:defRPr sz="2400">
                <a:solidFill>
                  <a:schemeClr val="tx1"/>
                </a:solidFill>
                <a:latin typeface="Times" charset="0"/>
              </a:defRPr>
            </a:lvl4pPr>
            <a:lvl5pPr marL="2057400" indent="-228600">
              <a:tabLst>
                <a:tab pos="762000" algn="l"/>
                <a:tab pos="1147763" algn="l"/>
              </a:tabLst>
              <a:defRPr sz="2400">
                <a:solidFill>
                  <a:schemeClr val="tx1"/>
                </a:solidFill>
                <a:latin typeface="Times" charset="0"/>
              </a:defRPr>
            </a:lvl5pPr>
            <a:lvl6pPr marL="2514600" indent="-228600" algn="r" eaLnBrk="0" fontAlgn="base" hangingPunct="0">
              <a:spcBef>
                <a:spcPct val="0"/>
              </a:spcBef>
              <a:spcAft>
                <a:spcPct val="0"/>
              </a:spcAft>
              <a:tabLst>
                <a:tab pos="762000" algn="l"/>
                <a:tab pos="1147763" algn="l"/>
              </a:tabLst>
              <a:defRPr sz="2400">
                <a:solidFill>
                  <a:schemeClr val="tx1"/>
                </a:solidFill>
                <a:latin typeface="Times" charset="0"/>
              </a:defRPr>
            </a:lvl6pPr>
            <a:lvl7pPr marL="2971800" indent="-228600" algn="r" eaLnBrk="0" fontAlgn="base" hangingPunct="0">
              <a:spcBef>
                <a:spcPct val="0"/>
              </a:spcBef>
              <a:spcAft>
                <a:spcPct val="0"/>
              </a:spcAft>
              <a:tabLst>
                <a:tab pos="762000" algn="l"/>
                <a:tab pos="1147763" algn="l"/>
              </a:tabLst>
              <a:defRPr sz="2400">
                <a:solidFill>
                  <a:schemeClr val="tx1"/>
                </a:solidFill>
                <a:latin typeface="Times" charset="0"/>
              </a:defRPr>
            </a:lvl7pPr>
            <a:lvl8pPr marL="3429000" indent="-228600" algn="r" eaLnBrk="0" fontAlgn="base" hangingPunct="0">
              <a:spcBef>
                <a:spcPct val="0"/>
              </a:spcBef>
              <a:spcAft>
                <a:spcPct val="0"/>
              </a:spcAft>
              <a:tabLst>
                <a:tab pos="762000" algn="l"/>
                <a:tab pos="1147763" algn="l"/>
              </a:tabLst>
              <a:defRPr sz="2400">
                <a:solidFill>
                  <a:schemeClr val="tx1"/>
                </a:solidFill>
                <a:latin typeface="Times" charset="0"/>
              </a:defRPr>
            </a:lvl8pPr>
            <a:lvl9pPr marL="3886200" indent="-228600" algn="r" eaLnBrk="0" fontAlgn="base" hangingPunct="0">
              <a:spcBef>
                <a:spcPct val="0"/>
              </a:spcBef>
              <a:spcAft>
                <a:spcPct val="0"/>
              </a:spcAft>
              <a:tabLst>
                <a:tab pos="762000" algn="l"/>
                <a:tab pos="1147763" algn="l"/>
              </a:tabLst>
              <a:defRPr sz="2400">
                <a:solidFill>
                  <a:schemeClr val="tx1"/>
                </a:solidFill>
                <a:latin typeface="Times" charset="0"/>
              </a:defRPr>
            </a:lvl9pPr>
          </a:lstStyle>
          <a:p>
            <a:pPr algn="l"/>
            <a:r>
              <a:rPr lang="es-CL" sz="1600" dirty="0"/>
              <a:t/>
            </a:r>
            <a:br>
              <a:rPr lang="es-CL" sz="1600" dirty="0"/>
            </a:br>
            <a:r>
              <a:rPr lang="es-ES_tradnl" sz="1600" dirty="0">
                <a:solidFill>
                  <a:srgbClr val="007775"/>
                </a:solidFill>
                <a:latin typeface="Arial" charset="0"/>
              </a:rPr>
              <a:t>	</a:t>
            </a:r>
          </a:p>
        </p:txBody>
      </p:sp>
      <p:sp>
        <p:nvSpPr>
          <p:cNvPr id="2" name="1 Título"/>
          <p:cNvSpPr>
            <a:spLocks noGrp="1"/>
          </p:cNvSpPr>
          <p:nvPr>
            <p:ph type="title"/>
          </p:nvPr>
        </p:nvSpPr>
        <p:spPr>
          <a:xfrm>
            <a:off x="520699" y="101600"/>
            <a:ext cx="7772400" cy="1143000"/>
          </a:xfrm>
        </p:spPr>
        <p:txBody>
          <a:bodyPr/>
          <a:lstStyle/>
          <a:p>
            <a:r>
              <a:rPr lang="es-CL" dirty="0" smtClean="0">
                <a:solidFill>
                  <a:schemeClr val="bg1"/>
                </a:solidFill>
              </a:rPr>
              <a:t>PRODUCIDO</a:t>
            </a:r>
            <a:endParaRPr lang="es-CL" dirty="0">
              <a:solidFill>
                <a:schemeClr val="bg1"/>
              </a:solidFill>
            </a:endParaRPr>
          </a:p>
        </p:txBody>
      </p:sp>
      <p:sp>
        <p:nvSpPr>
          <p:cNvPr id="3" name="2 Marcador de contenido"/>
          <p:cNvSpPr>
            <a:spLocks noGrp="1"/>
          </p:cNvSpPr>
          <p:nvPr>
            <p:ph idx="1"/>
          </p:nvPr>
        </p:nvSpPr>
        <p:spPr/>
        <p:txBody>
          <a:bodyPr/>
          <a:lstStyle/>
          <a:p>
            <a:endParaRPr lang="es-CL" dirty="0"/>
          </a:p>
        </p:txBody>
      </p:sp>
      <p:pic>
        <p:nvPicPr>
          <p:cNvPr id="808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8000" y="1778000"/>
            <a:ext cx="8089900" cy="4610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25796775"/>
      </p:ext>
    </p:extLst>
  </p:cSld>
  <p:clrMapOvr>
    <a:masterClrMapping/>
  </p:clrMapOvr>
  <p:transition>
    <p:cut/>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42" descr="Diapos JCI 2b"/>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4" name="Text Box 9"/>
          <p:cNvSpPr txBox="1">
            <a:spLocks noChangeArrowheads="1"/>
          </p:cNvSpPr>
          <p:nvPr/>
        </p:nvSpPr>
        <p:spPr bwMode="auto">
          <a:xfrm>
            <a:off x="1300163" y="1878013"/>
            <a:ext cx="648493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tabLst>
                <a:tab pos="762000" algn="l"/>
                <a:tab pos="1147763" algn="l"/>
              </a:tabLst>
              <a:defRPr sz="2400">
                <a:solidFill>
                  <a:schemeClr val="tx1"/>
                </a:solidFill>
                <a:latin typeface="Times" charset="0"/>
              </a:defRPr>
            </a:lvl1pPr>
            <a:lvl2pPr marL="742950" indent="-285750">
              <a:tabLst>
                <a:tab pos="762000" algn="l"/>
                <a:tab pos="1147763" algn="l"/>
              </a:tabLst>
              <a:defRPr sz="2400">
                <a:solidFill>
                  <a:schemeClr val="tx1"/>
                </a:solidFill>
                <a:latin typeface="Times" charset="0"/>
              </a:defRPr>
            </a:lvl2pPr>
            <a:lvl3pPr marL="1143000" indent="-228600">
              <a:tabLst>
                <a:tab pos="762000" algn="l"/>
                <a:tab pos="1147763" algn="l"/>
              </a:tabLst>
              <a:defRPr sz="2400">
                <a:solidFill>
                  <a:schemeClr val="tx1"/>
                </a:solidFill>
                <a:latin typeface="Times" charset="0"/>
              </a:defRPr>
            </a:lvl3pPr>
            <a:lvl4pPr marL="1600200" indent="-228600">
              <a:tabLst>
                <a:tab pos="762000" algn="l"/>
                <a:tab pos="1147763" algn="l"/>
              </a:tabLst>
              <a:defRPr sz="2400">
                <a:solidFill>
                  <a:schemeClr val="tx1"/>
                </a:solidFill>
                <a:latin typeface="Times" charset="0"/>
              </a:defRPr>
            </a:lvl4pPr>
            <a:lvl5pPr marL="2057400" indent="-228600">
              <a:tabLst>
                <a:tab pos="762000" algn="l"/>
                <a:tab pos="1147763" algn="l"/>
              </a:tabLst>
              <a:defRPr sz="2400">
                <a:solidFill>
                  <a:schemeClr val="tx1"/>
                </a:solidFill>
                <a:latin typeface="Times" charset="0"/>
              </a:defRPr>
            </a:lvl5pPr>
            <a:lvl6pPr marL="2514600" indent="-228600" algn="r" eaLnBrk="0" fontAlgn="base" hangingPunct="0">
              <a:spcBef>
                <a:spcPct val="0"/>
              </a:spcBef>
              <a:spcAft>
                <a:spcPct val="0"/>
              </a:spcAft>
              <a:tabLst>
                <a:tab pos="762000" algn="l"/>
                <a:tab pos="1147763" algn="l"/>
              </a:tabLst>
              <a:defRPr sz="2400">
                <a:solidFill>
                  <a:schemeClr val="tx1"/>
                </a:solidFill>
                <a:latin typeface="Times" charset="0"/>
              </a:defRPr>
            </a:lvl6pPr>
            <a:lvl7pPr marL="2971800" indent="-228600" algn="r" eaLnBrk="0" fontAlgn="base" hangingPunct="0">
              <a:spcBef>
                <a:spcPct val="0"/>
              </a:spcBef>
              <a:spcAft>
                <a:spcPct val="0"/>
              </a:spcAft>
              <a:tabLst>
                <a:tab pos="762000" algn="l"/>
                <a:tab pos="1147763" algn="l"/>
              </a:tabLst>
              <a:defRPr sz="2400">
                <a:solidFill>
                  <a:schemeClr val="tx1"/>
                </a:solidFill>
                <a:latin typeface="Times" charset="0"/>
              </a:defRPr>
            </a:lvl7pPr>
            <a:lvl8pPr marL="3429000" indent="-228600" algn="r" eaLnBrk="0" fontAlgn="base" hangingPunct="0">
              <a:spcBef>
                <a:spcPct val="0"/>
              </a:spcBef>
              <a:spcAft>
                <a:spcPct val="0"/>
              </a:spcAft>
              <a:tabLst>
                <a:tab pos="762000" algn="l"/>
                <a:tab pos="1147763" algn="l"/>
              </a:tabLst>
              <a:defRPr sz="2400">
                <a:solidFill>
                  <a:schemeClr val="tx1"/>
                </a:solidFill>
                <a:latin typeface="Times" charset="0"/>
              </a:defRPr>
            </a:lvl8pPr>
            <a:lvl9pPr marL="3886200" indent="-228600" algn="r" eaLnBrk="0" fontAlgn="base" hangingPunct="0">
              <a:spcBef>
                <a:spcPct val="0"/>
              </a:spcBef>
              <a:spcAft>
                <a:spcPct val="0"/>
              </a:spcAft>
              <a:tabLst>
                <a:tab pos="762000" algn="l"/>
                <a:tab pos="1147763" algn="l"/>
              </a:tabLst>
              <a:defRPr sz="2400">
                <a:solidFill>
                  <a:schemeClr val="tx1"/>
                </a:solidFill>
                <a:latin typeface="Times" charset="0"/>
              </a:defRPr>
            </a:lvl9pPr>
          </a:lstStyle>
          <a:p>
            <a:r>
              <a:rPr lang="es-CL" sz="1600" dirty="0">
                <a:solidFill>
                  <a:srgbClr val="000000"/>
                </a:solidFill>
              </a:rPr>
              <a:t/>
            </a:r>
            <a:br>
              <a:rPr lang="es-CL" sz="1600" dirty="0">
                <a:solidFill>
                  <a:srgbClr val="000000"/>
                </a:solidFill>
              </a:rPr>
            </a:br>
            <a:r>
              <a:rPr lang="es-ES_tradnl" sz="1600" dirty="0">
                <a:solidFill>
                  <a:srgbClr val="007775"/>
                </a:solidFill>
                <a:latin typeface="Arial" charset="0"/>
              </a:rPr>
              <a:t>	</a:t>
            </a:r>
          </a:p>
        </p:txBody>
      </p:sp>
      <p:sp>
        <p:nvSpPr>
          <p:cNvPr id="2" name="1 Título"/>
          <p:cNvSpPr>
            <a:spLocks noGrp="1"/>
          </p:cNvSpPr>
          <p:nvPr>
            <p:ph type="title"/>
          </p:nvPr>
        </p:nvSpPr>
        <p:spPr>
          <a:xfrm>
            <a:off x="812800" y="0"/>
            <a:ext cx="7772400" cy="1143000"/>
          </a:xfrm>
        </p:spPr>
        <p:txBody>
          <a:bodyPr/>
          <a:lstStyle/>
          <a:p>
            <a:r>
              <a:rPr lang="es-CL" dirty="0" smtClean="0">
                <a:solidFill>
                  <a:schemeClr val="bg1"/>
                </a:solidFill>
              </a:rPr>
              <a:t>EN EL COLEGIO</a:t>
            </a:r>
            <a:endParaRPr lang="es-CL" dirty="0"/>
          </a:p>
        </p:txBody>
      </p:sp>
      <p:sp>
        <p:nvSpPr>
          <p:cNvPr id="3" name="2 Marcador de contenido"/>
          <p:cNvSpPr>
            <a:spLocks noGrp="1"/>
          </p:cNvSpPr>
          <p:nvPr>
            <p:ph idx="1"/>
          </p:nvPr>
        </p:nvSpPr>
        <p:spPr>
          <a:xfrm>
            <a:off x="228600" y="1244599"/>
            <a:ext cx="8763000" cy="5611813"/>
          </a:xfrm>
        </p:spPr>
        <p:txBody>
          <a:bodyPr/>
          <a:lstStyle/>
          <a:p>
            <a:pPr algn="just"/>
            <a:r>
              <a:rPr lang="es-CL" sz="2800" dirty="0" smtClean="0">
                <a:latin typeface="Arial" pitchFamily="34" charset="0"/>
                <a:cs typeface="Arial" pitchFamily="34" charset="0"/>
              </a:rPr>
              <a:t>Posición de recuperación</a:t>
            </a:r>
            <a:endParaRPr lang="es-CL" sz="2800" dirty="0">
              <a:latin typeface="Arial" pitchFamily="34" charset="0"/>
              <a:cs typeface="Arial" pitchFamily="34" charset="0"/>
            </a:endParaRPr>
          </a:p>
        </p:txBody>
      </p:sp>
      <p:pic>
        <p:nvPicPr>
          <p:cNvPr id="3074" name="Picture 2"/>
          <p:cNvPicPr>
            <a:picLocks noChangeAspect="1" noChangeArrowheads="1"/>
          </p:cNvPicPr>
          <p:nvPr/>
        </p:nvPicPr>
        <p:blipFill>
          <a:blip r:embed="rId4">
            <a:duotone>
              <a:schemeClr val="accent4">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812800" y="1878013"/>
            <a:ext cx="7886700" cy="47891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30586236"/>
      </p:ext>
    </p:extLst>
  </p:cSld>
  <p:clrMapOvr>
    <a:masterClrMapping/>
  </p:clrMapOvr>
  <p:transition>
    <p:cut/>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35" descr="Diapos JCI 2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338" y="-26988"/>
            <a:ext cx="9177338" cy="688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Text Box 15"/>
          <p:cNvSpPr txBox="1">
            <a:spLocks noChangeArrowheads="1"/>
          </p:cNvSpPr>
          <p:nvPr/>
        </p:nvSpPr>
        <p:spPr bwMode="auto">
          <a:xfrm>
            <a:off x="1219200" y="1901825"/>
            <a:ext cx="6470649" cy="2800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1052513" algn="l"/>
              </a:tabLst>
              <a:defRPr sz="2400">
                <a:solidFill>
                  <a:schemeClr val="tx1"/>
                </a:solidFill>
                <a:latin typeface="Times" charset="0"/>
              </a:defRPr>
            </a:lvl1pPr>
            <a:lvl2pPr marL="742950" indent="-285750">
              <a:tabLst>
                <a:tab pos="1052513" algn="l"/>
              </a:tabLst>
              <a:defRPr sz="2400">
                <a:solidFill>
                  <a:schemeClr val="tx1"/>
                </a:solidFill>
                <a:latin typeface="Times" charset="0"/>
              </a:defRPr>
            </a:lvl2pPr>
            <a:lvl3pPr marL="1143000" indent="-228600">
              <a:tabLst>
                <a:tab pos="1052513" algn="l"/>
              </a:tabLst>
              <a:defRPr sz="2400">
                <a:solidFill>
                  <a:schemeClr val="tx1"/>
                </a:solidFill>
                <a:latin typeface="Times" charset="0"/>
              </a:defRPr>
            </a:lvl3pPr>
            <a:lvl4pPr marL="1600200" indent="-228600">
              <a:tabLst>
                <a:tab pos="1052513" algn="l"/>
              </a:tabLst>
              <a:defRPr sz="2400">
                <a:solidFill>
                  <a:schemeClr val="tx1"/>
                </a:solidFill>
                <a:latin typeface="Times" charset="0"/>
              </a:defRPr>
            </a:lvl4pPr>
            <a:lvl5pPr marL="2057400" indent="-228600">
              <a:tabLst>
                <a:tab pos="1052513" algn="l"/>
              </a:tabLst>
              <a:defRPr sz="2400">
                <a:solidFill>
                  <a:schemeClr val="tx1"/>
                </a:solidFill>
                <a:latin typeface="Times" charset="0"/>
              </a:defRPr>
            </a:lvl5pPr>
            <a:lvl6pPr marL="2514600" indent="-228600" algn="r" eaLnBrk="0" fontAlgn="base" hangingPunct="0">
              <a:spcBef>
                <a:spcPct val="0"/>
              </a:spcBef>
              <a:spcAft>
                <a:spcPct val="0"/>
              </a:spcAft>
              <a:tabLst>
                <a:tab pos="1052513" algn="l"/>
              </a:tabLst>
              <a:defRPr sz="2400">
                <a:solidFill>
                  <a:schemeClr val="tx1"/>
                </a:solidFill>
                <a:latin typeface="Times" charset="0"/>
              </a:defRPr>
            </a:lvl6pPr>
            <a:lvl7pPr marL="2971800" indent="-228600" algn="r" eaLnBrk="0" fontAlgn="base" hangingPunct="0">
              <a:spcBef>
                <a:spcPct val="0"/>
              </a:spcBef>
              <a:spcAft>
                <a:spcPct val="0"/>
              </a:spcAft>
              <a:tabLst>
                <a:tab pos="1052513" algn="l"/>
              </a:tabLst>
              <a:defRPr sz="2400">
                <a:solidFill>
                  <a:schemeClr val="tx1"/>
                </a:solidFill>
                <a:latin typeface="Times" charset="0"/>
              </a:defRPr>
            </a:lvl7pPr>
            <a:lvl8pPr marL="3429000" indent="-228600" algn="r" eaLnBrk="0" fontAlgn="base" hangingPunct="0">
              <a:spcBef>
                <a:spcPct val="0"/>
              </a:spcBef>
              <a:spcAft>
                <a:spcPct val="0"/>
              </a:spcAft>
              <a:tabLst>
                <a:tab pos="1052513" algn="l"/>
              </a:tabLst>
              <a:defRPr sz="2400">
                <a:solidFill>
                  <a:schemeClr val="tx1"/>
                </a:solidFill>
                <a:latin typeface="Times" charset="0"/>
              </a:defRPr>
            </a:lvl8pPr>
            <a:lvl9pPr marL="3886200" indent="-228600" algn="r" eaLnBrk="0" fontAlgn="base" hangingPunct="0">
              <a:spcBef>
                <a:spcPct val="0"/>
              </a:spcBef>
              <a:spcAft>
                <a:spcPct val="0"/>
              </a:spcAft>
              <a:tabLst>
                <a:tab pos="1052513" algn="l"/>
              </a:tabLst>
              <a:defRPr sz="2400">
                <a:solidFill>
                  <a:schemeClr val="tx1"/>
                </a:solidFill>
                <a:latin typeface="Times" charset="0"/>
              </a:defRPr>
            </a:lvl9pPr>
          </a:lstStyle>
          <a:p>
            <a:pPr algn="l">
              <a:spcBef>
                <a:spcPct val="50000"/>
              </a:spcBef>
            </a:pPr>
            <a:r>
              <a:rPr lang="es-ES_tradnl" sz="4000" b="1" dirty="0">
                <a:solidFill>
                  <a:schemeClr val="bg1"/>
                </a:solidFill>
                <a:latin typeface="Arial" charset="0"/>
              </a:rPr>
              <a:t>MANEJO DE ENFERMERIA EN: </a:t>
            </a:r>
            <a:endParaRPr lang="es-ES_tradnl" sz="4000" b="1" dirty="0" smtClean="0">
              <a:solidFill>
                <a:schemeClr val="bg1"/>
              </a:solidFill>
              <a:latin typeface="Arial" charset="0"/>
            </a:endParaRPr>
          </a:p>
          <a:p>
            <a:pPr algn="l">
              <a:spcBef>
                <a:spcPct val="50000"/>
              </a:spcBef>
            </a:pPr>
            <a:r>
              <a:rPr lang="es-ES_tradnl" sz="2800" b="1" dirty="0" smtClean="0">
                <a:solidFill>
                  <a:schemeClr val="bg1"/>
                </a:solidFill>
                <a:latin typeface="Arial" charset="0"/>
              </a:rPr>
              <a:t> SHOCK ANAFILACTICO</a:t>
            </a:r>
            <a:endParaRPr lang="es-ES_tradnl" sz="2800" dirty="0">
              <a:solidFill>
                <a:schemeClr val="bg1"/>
              </a:solidFill>
              <a:latin typeface="Arial" charset="0"/>
            </a:endParaRPr>
          </a:p>
          <a:p>
            <a:pPr algn="l">
              <a:spcBef>
                <a:spcPct val="50000"/>
              </a:spcBef>
            </a:pPr>
            <a:endParaRPr lang="es-ES_tradnl" sz="1800" dirty="0">
              <a:solidFill>
                <a:schemeClr val="bg1"/>
              </a:solidFill>
              <a:latin typeface="Arial" charset="0"/>
            </a:endParaRPr>
          </a:p>
          <a:p>
            <a:pPr algn="l">
              <a:spcBef>
                <a:spcPct val="50000"/>
              </a:spcBef>
            </a:pPr>
            <a:endParaRPr lang="es-ES_tradnl" sz="1800" dirty="0">
              <a:solidFill>
                <a:schemeClr val="bg1"/>
              </a:solidFill>
            </a:endParaRPr>
          </a:p>
        </p:txBody>
      </p:sp>
      <p:pic>
        <p:nvPicPr>
          <p:cNvPr id="11266" name="Picture 2"/>
          <p:cNvPicPr>
            <a:picLocks noChangeAspect="1" noChangeArrowheads="1"/>
          </p:cNvPicPr>
          <p:nvPr/>
        </p:nvPicPr>
        <p:blipFill>
          <a:blip r:embed="rId3">
            <a:extLst>
              <a:ext uri="{BEBA8EAE-BF5A-486C-A8C5-ECC9F3942E4B}">
                <a14:imgProps xmlns:a14="http://schemas.microsoft.com/office/drawing/2010/main">
                  <a14:imgLayer r:embed="rId4">
                    <a14:imgEffect>
                      <a14:colorTemperature colorTemp="5300"/>
                    </a14:imgEffect>
                  </a14:imgLayer>
                </a14:imgProps>
              </a:ext>
              <a:ext uri="{28A0092B-C50C-407E-A947-70E740481C1C}">
                <a14:useLocalDpi xmlns:a14="http://schemas.microsoft.com/office/drawing/2010/main" val="0"/>
              </a:ext>
            </a:extLst>
          </a:blip>
          <a:srcRect/>
          <a:stretch>
            <a:fillRect/>
          </a:stretch>
        </p:blipFill>
        <p:spPr bwMode="auto">
          <a:xfrm>
            <a:off x="5683250" y="3733800"/>
            <a:ext cx="2857500" cy="2743200"/>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5000" y="4233863"/>
            <a:ext cx="1993900" cy="1971675"/>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8"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545137" y="209153"/>
            <a:ext cx="2479674" cy="3385344"/>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64777682"/>
      </p:ext>
    </p:extLst>
  </p:cSld>
  <p:clrMapOvr>
    <a:masterClrMapping/>
  </p:clrMapOvr>
  <p:transition>
    <p:cut/>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42" descr="Diapos JCI 2b"/>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
            <a:ext cx="9144000"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0" name="Text Box 9"/>
          <p:cNvSpPr txBox="1">
            <a:spLocks noChangeArrowheads="1"/>
          </p:cNvSpPr>
          <p:nvPr/>
        </p:nvSpPr>
        <p:spPr bwMode="auto">
          <a:xfrm>
            <a:off x="1300163" y="1878013"/>
            <a:ext cx="648493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tabLst>
                <a:tab pos="762000" algn="l"/>
                <a:tab pos="1147763" algn="l"/>
              </a:tabLst>
              <a:defRPr sz="2400">
                <a:solidFill>
                  <a:schemeClr val="tx1"/>
                </a:solidFill>
                <a:latin typeface="Times" charset="0"/>
              </a:defRPr>
            </a:lvl1pPr>
            <a:lvl2pPr marL="742950" indent="-285750">
              <a:tabLst>
                <a:tab pos="762000" algn="l"/>
                <a:tab pos="1147763" algn="l"/>
              </a:tabLst>
              <a:defRPr sz="2400">
                <a:solidFill>
                  <a:schemeClr val="tx1"/>
                </a:solidFill>
                <a:latin typeface="Times" charset="0"/>
              </a:defRPr>
            </a:lvl2pPr>
            <a:lvl3pPr marL="1143000" indent="-228600">
              <a:tabLst>
                <a:tab pos="762000" algn="l"/>
                <a:tab pos="1147763" algn="l"/>
              </a:tabLst>
              <a:defRPr sz="2400">
                <a:solidFill>
                  <a:schemeClr val="tx1"/>
                </a:solidFill>
                <a:latin typeface="Times" charset="0"/>
              </a:defRPr>
            </a:lvl3pPr>
            <a:lvl4pPr marL="1600200" indent="-228600">
              <a:tabLst>
                <a:tab pos="762000" algn="l"/>
                <a:tab pos="1147763" algn="l"/>
              </a:tabLst>
              <a:defRPr sz="2400">
                <a:solidFill>
                  <a:schemeClr val="tx1"/>
                </a:solidFill>
                <a:latin typeface="Times" charset="0"/>
              </a:defRPr>
            </a:lvl4pPr>
            <a:lvl5pPr marL="2057400" indent="-228600">
              <a:tabLst>
                <a:tab pos="762000" algn="l"/>
                <a:tab pos="1147763" algn="l"/>
              </a:tabLst>
              <a:defRPr sz="2400">
                <a:solidFill>
                  <a:schemeClr val="tx1"/>
                </a:solidFill>
                <a:latin typeface="Times" charset="0"/>
              </a:defRPr>
            </a:lvl5pPr>
            <a:lvl6pPr marL="2514600" indent="-228600" algn="r" eaLnBrk="0" fontAlgn="base" hangingPunct="0">
              <a:spcBef>
                <a:spcPct val="0"/>
              </a:spcBef>
              <a:spcAft>
                <a:spcPct val="0"/>
              </a:spcAft>
              <a:tabLst>
                <a:tab pos="762000" algn="l"/>
                <a:tab pos="1147763" algn="l"/>
              </a:tabLst>
              <a:defRPr sz="2400">
                <a:solidFill>
                  <a:schemeClr val="tx1"/>
                </a:solidFill>
                <a:latin typeface="Times" charset="0"/>
              </a:defRPr>
            </a:lvl6pPr>
            <a:lvl7pPr marL="2971800" indent="-228600" algn="r" eaLnBrk="0" fontAlgn="base" hangingPunct="0">
              <a:spcBef>
                <a:spcPct val="0"/>
              </a:spcBef>
              <a:spcAft>
                <a:spcPct val="0"/>
              </a:spcAft>
              <a:tabLst>
                <a:tab pos="762000" algn="l"/>
                <a:tab pos="1147763" algn="l"/>
              </a:tabLst>
              <a:defRPr sz="2400">
                <a:solidFill>
                  <a:schemeClr val="tx1"/>
                </a:solidFill>
                <a:latin typeface="Times" charset="0"/>
              </a:defRPr>
            </a:lvl7pPr>
            <a:lvl8pPr marL="3429000" indent="-228600" algn="r" eaLnBrk="0" fontAlgn="base" hangingPunct="0">
              <a:spcBef>
                <a:spcPct val="0"/>
              </a:spcBef>
              <a:spcAft>
                <a:spcPct val="0"/>
              </a:spcAft>
              <a:tabLst>
                <a:tab pos="762000" algn="l"/>
                <a:tab pos="1147763" algn="l"/>
              </a:tabLst>
              <a:defRPr sz="2400">
                <a:solidFill>
                  <a:schemeClr val="tx1"/>
                </a:solidFill>
                <a:latin typeface="Times" charset="0"/>
              </a:defRPr>
            </a:lvl8pPr>
            <a:lvl9pPr marL="3886200" indent="-228600" algn="r" eaLnBrk="0" fontAlgn="base" hangingPunct="0">
              <a:spcBef>
                <a:spcPct val="0"/>
              </a:spcBef>
              <a:spcAft>
                <a:spcPct val="0"/>
              </a:spcAft>
              <a:tabLst>
                <a:tab pos="762000" algn="l"/>
                <a:tab pos="1147763" algn="l"/>
              </a:tabLst>
              <a:defRPr sz="2400">
                <a:solidFill>
                  <a:schemeClr val="tx1"/>
                </a:solidFill>
                <a:latin typeface="Times" charset="0"/>
              </a:defRPr>
            </a:lvl9pPr>
          </a:lstStyle>
          <a:p>
            <a:pPr algn="l"/>
            <a:r>
              <a:rPr lang="es-CL" sz="1600" dirty="0"/>
              <a:t/>
            </a:r>
            <a:br>
              <a:rPr lang="es-CL" sz="1600" dirty="0"/>
            </a:br>
            <a:r>
              <a:rPr lang="es-ES_tradnl" sz="1600" dirty="0">
                <a:solidFill>
                  <a:srgbClr val="007775"/>
                </a:solidFill>
                <a:latin typeface="Arial" charset="0"/>
              </a:rPr>
              <a:t>	</a:t>
            </a:r>
          </a:p>
        </p:txBody>
      </p:sp>
      <p:sp>
        <p:nvSpPr>
          <p:cNvPr id="2" name="1 Título"/>
          <p:cNvSpPr>
            <a:spLocks noGrp="1"/>
          </p:cNvSpPr>
          <p:nvPr>
            <p:ph type="title"/>
          </p:nvPr>
        </p:nvSpPr>
        <p:spPr>
          <a:xfrm>
            <a:off x="656431" y="190500"/>
            <a:ext cx="7772400" cy="1143000"/>
          </a:xfrm>
        </p:spPr>
        <p:txBody>
          <a:bodyPr/>
          <a:lstStyle/>
          <a:p>
            <a:r>
              <a:rPr lang="es-CL" dirty="0" smtClean="0">
                <a:solidFill>
                  <a:schemeClr val="bg1"/>
                </a:solidFill>
              </a:rPr>
              <a:t>SHOCK ANAFILACTICO</a:t>
            </a:r>
            <a:endParaRPr lang="es-CL" dirty="0">
              <a:solidFill>
                <a:schemeClr val="bg1"/>
              </a:solidFill>
            </a:endParaRPr>
          </a:p>
        </p:txBody>
      </p:sp>
      <p:sp>
        <p:nvSpPr>
          <p:cNvPr id="3" name="2 Marcador de contenido"/>
          <p:cNvSpPr>
            <a:spLocks noGrp="1"/>
          </p:cNvSpPr>
          <p:nvPr>
            <p:ph idx="1"/>
          </p:nvPr>
        </p:nvSpPr>
        <p:spPr>
          <a:xfrm>
            <a:off x="469900" y="1320800"/>
            <a:ext cx="7988300" cy="5168900"/>
          </a:xfrm>
        </p:spPr>
        <p:txBody>
          <a:bodyPr/>
          <a:lstStyle/>
          <a:p>
            <a:pPr algn="just"/>
            <a:r>
              <a:rPr lang="es-CL" dirty="0" smtClean="0"/>
              <a:t>Es </a:t>
            </a:r>
            <a:r>
              <a:rPr lang="es-CL" dirty="0"/>
              <a:t>una reacción alérgica muy severa, que se manifiesta en todo el organismo y puede causar la muerte. El colapso ocurre en los segundos o minutos siguientes al contacto con el </a:t>
            </a:r>
            <a:r>
              <a:rPr lang="es-CL" dirty="0" smtClean="0"/>
              <a:t>alérgeno</a:t>
            </a:r>
          </a:p>
          <a:p>
            <a:pPr algn="just"/>
            <a:r>
              <a:rPr lang="es-CL" dirty="0"/>
              <a:t> </a:t>
            </a:r>
            <a:r>
              <a:rPr lang="es-CL" b="1" dirty="0"/>
              <a:t>Menores de 10 años:</a:t>
            </a:r>
            <a:r>
              <a:rPr lang="es-CL" dirty="0"/>
              <a:t> son los más propensos a sufrir anafilaxia de cualquier tipo, en especial relacionada con los alimentos y con las picaduras de abejas.</a:t>
            </a:r>
          </a:p>
        </p:txBody>
      </p:sp>
    </p:spTree>
    <p:extLst>
      <p:ext uri="{BB962C8B-B14F-4D97-AF65-F5344CB8AC3E}">
        <p14:creationId xmlns:p14="http://schemas.microsoft.com/office/powerpoint/2010/main" val="269355441"/>
      </p:ext>
    </p:extLst>
  </p:cSld>
  <p:clrMapOvr>
    <a:masterClrMapping/>
  </p:clrMapOvr>
  <p:transition>
    <p:cut/>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42" descr="Diapos JCI 2b"/>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
            <a:ext cx="9144000"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0" name="Text Box 9"/>
          <p:cNvSpPr txBox="1">
            <a:spLocks noChangeArrowheads="1"/>
          </p:cNvSpPr>
          <p:nvPr/>
        </p:nvSpPr>
        <p:spPr bwMode="auto">
          <a:xfrm>
            <a:off x="1300163" y="1878013"/>
            <a:ext cx="648493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tabLst>
                <a:tab pos="762000" algn="l"/>
                <a:tab pos="1147763" algn="l"/>
              </a:tabLst>
              <a:defRPr sz="2400">
                <a:solidFill>
                  <a:schemeClr val="tx1"/>
                </a:solidFill>
                <a:latin typeface="Times" charset="0"/>
              </a:defRPr>
            </a:lvl1pPr>
            <a:lvl2pPr marL="742950" indent="-285750">
              <a:tabLst>
                <a:tab pos="762000" algn="l"/>
                <a:tab pos="1147763" algn="l"/>
              </a:tabLst>
              <a:defRPr sz="2400">
                <a:solidFill>
                  <a:schemeClr val="tx1"/>
                </a:solidFill>
                <a:latin typeface="Times" charset="0"/>
              </a:defRPr>
            </a:lvl2pPr>
            <a:lvl3pPr marL="1143000" indent="-228600">
              <a:tabLst>
                <a:tab pos="762000" algn="l"/>
                <a:tab pos="1147763" algn="l"/>
              </a:tabLst>
              <a:defRPr sz="2400">
                <a:solidFill>
                  <a:schemeClr val="tx1"/>
                </a:solidFill>
                <a:latin typeface="Times" charset="0"/>
              </a:defRPr>
            </a:lvl3pPr>
            <a:lvl4pPr marL="1600200" indent="-228600">
              <a:tabLst>
                <a:tab pos="762000" algn="l"/>
                <a:tab pos="1147763" algn="l"/>
              </a:tabLst>
              <a:defRPr sz="2400">
                <a:solidFill>
                  <a:schemeClr val="tx1"/>
                </a:solidFill>
                <a:latin typeface="Times" charset="0"/>
              </a:defRPr>
            </a:lvl4pPr>
            <a:lvl5pPr marL="2057400" indent="-228600">
              <a:tabLst>
                <a:tab pos="762000" algn="l"/>
                <a:tab pos="1147763" algn="l"/>
              </a:tabLst>
              <a:defRPr sz="2400">
                <a:solidFill>
                  <a:schemeClr val="tx1"/>
                </a:solidFill>
                <a:latin typeface="Times" charset="0"/>
              </a:defRPr>
            </a:lvl5pPr>
            <a:lvl6pPr marL="2514600" indent="-228600" algn="r" eaLnBrk="0" fontAlgn="base" hangingPunct="0">
              <a:spcBef>
                <a:spcPct val="0"/>
              </a:spcBef>
              <a:spcAft>
                <a:spcPct val="0"/>
              </a:spcAft>
              <a:tabLst>
                <a:tab pos="762000" algn="l"/>
                <a:tab pos="1147763" algn="l"/>
              </a:tabLst>
              <a:defRPr sz="2400">
                <a:solidFill>
                  <a:schemeClr val="tx1"/>
                </a:solidFill>
                <a:latin typeface="Times" charset="0"/>
              </a:defRPr>
            </a:lvl6pPr>
            <a:lvl7pPr marL="2971800" indent="-228600" algn="r" eaLnBrk="0" fontAlgn="base" hangingPunct="0">
              <a:spcBef>
                <a:spcPct val="0"/>
              </a:spcBef>
              <a:spcAft>
                <a:spcPct val="0"/>
              </a:spcAft>
              <a:tabLst>
                <a:tab pos="762000" algn="l"/>
                <a:tab pos="1147763" algn="l"/>
              </a:tabLst>
              <a:defRPr sz="2400">
                <a:solidFill>
                  <a:schemeClr val="tx1"/>
                </a:solidFill>
                <a:latin typeface="Times" charset="0"/>
              </a:defRPr>
            </a:lvl7pPr>
            <a:lvl8pPr marL="3429000" indent="-228600" algn="r" eaLnBrk="0" fontAlgn="base" hangingPunct="0">
              <a:spcBef>
                <a:spcPct val="0"/>
              </a:spcBef>
              <a:spcAft>
                <a:spcPct val="0"/>
              </a:spcAft>
              <a:tabLst>
                <a:tab pos="762000" algn="l"/>
                <a:tab pos="1147763" algn="l"/>
              </a:tabLst>
              <a:defRPr sz="2400">
                <a:solidFill>
                  <a:schemeClr val="tx1"/>
                </a:solidFill>
                <a:latin typeface="Times" charset="0"/>
              </a:defRPr>
            </a:lvl8pPr>
            <a:lvl9pPr marL="3886200" indent="-228600" algn="r" eaLnBrk="0" fontAlgn="base" hangingPunct="0">
              <a:spcBef>
                <a:spcPct val="0"/>
              </a:spcBef>
              <a:spcAft>
                <a:spcPct val="0"/>
              </a:spcAft>
              <a:tabLst>
                <a:tab pos="762000" algn="l"/>
                <a:tab pos="1147763" algn="l"/>
              </a:tabLst>
              <a:defRPr sz="2400">
                <a:solidFill>
                  <a:schemeClr val="tx1"/>
                </a:solidFill>
                <a:latin typeface="Times" charset="0"/>
              </a:defRPr>
            </a:lvl9pPr>
          </a:lstStyle>
          <a:p>
            <a:pPr algn="l"/>
            <a:r>
              <a:rPr lang="es-CL" sz="1600" dirty="0"/>
              <a:t/>
            </a:r>
            <a:br>
              <a:rPr lang="es-CL" sz="1600" dirty="0"/>
            </a:br>
            <a:r>
              <a:rPr lang="es-ES_tradnl" sz="1600" dirty="0">
                <a:solidFill>
                  <a:srgbClr val="007775"/>
                </a:solidFill>
                <a:latin typeface="Arial" charset="0"/>
              </a:rPr>
              <a:t>	</a:t>
            </a:r>
          </a:p>
        </p:txBody>
      </p:sp>
      <p:sp>
        <p:nvSpPr>
          <p:cNvPr id="2" name="1 Título"/>
          <p:cNvSpPr>
            <a:spLocks noGrp="1"/>
          </p:cNvSpPr>
          <p:nvPr>
            <p:ph type="title"/>
          </p:nvPr>
        </p:nvSpPr>
        <p:spPr>
          <a:xfrm>
            <a:off x="656431" y="190500"/>
            <a:ext cx="7772400" cy="1143000"/>
          </a:xfrm>
        </p:spPr>
        <p:txBody>
          <a:bodyPr/>
          <a:lstStyle/>
          <a:p>
            <a:r>
              <a:rPr lang="es-CL" dirty="0" smtClean="0">
                <a:solidFill>
                  <a:schemeClr val="bg1"/>
                </a:solidFill>
              </a:rPr>
              <a:t>CAUSAS</a:t>
            </a:r>
            <a:endParaRPr lang="es-CL" dirty="0">
              <a:solidFill>
                <a:schemeClr val="bg1"/>
              </a:solidFill>
            </a:endParaRPr>
          </a:p>
        </p:txBody>
      </p:sp>
      <p:sp>
        <p:nvSpPr>
          <p:cNvPr id="3" name="2 Marcador de contenido"/>
          <p:cNvSpPr>
            <a:spLocks noGrp="1"/>
          </p:cNvSpPr>
          <p:nvPr>
            <p:ph idx="1"/>
          </p:nvPr>
        </p:nvSpPr>
        <p:spPr>
          <a:xfrm>
            <a:off x="482600" y="1485900"/>
            <a:ext cx="7975600" cy="4610100"/>
          </a:xfrm>
        </p:spPr>
        <p:txBody>
          <a:bodyPr/>
          <a:lstStyle/>
          <a:p>
            <a:pPr marL="0" indent="0" algn="just">
              <a:buNone/>
            </a:pPr>
            <a:r>
              <a:rPr lang="es-CL" sz="2400" dirty="0" smtClean="0">
                <a:latin typeface="Arial" pitchFamily="34" charset="0"/>
                <a:cs typeface="Arial" pitchFamily="34" charset="0"/>
              </a:rPr>
              <a:t>Se </a:t>
            </a:r>
            <a:r>
              <a:rPr lang="es-CL" sz="2400" dirty="0">
                <a:latin typeface="Arial" pitchFamily="34" charset="0"/>
                <a:cs typeface="Arial" pitchFamily="34" charset="0"/>
              </a:rPr>
              <a:t>gatilla de distintas formas y depende de las alergias específicas del paciente. En general, los principales elementos que provocan una anafilaxia son: </a:t>
            </a:r>
            <a:endParaRPr lang="es-CL" sz="2400" dirty="0" smtClean="0">
              <a:latin typeface="Arial" pitchFamily="34" charset="0"/>
              <a:cs typeface="Arial" pitchFamily="34" charset="0"/>
            </a:endParaRPr>
          </a:p>
          <a:p>
            <a:pPr marL="0" indent="0" algn="just">
              <a:buNone/>
            </a:pPr>
            <a:endParaRPr lang="es-CL" sz="2400" dirty="0">
              <a:latin typeface="Arial" pitchFamily="34" charset="0"/>
              <a:cs typeface="Arial" pitchFamily="34" charset="0"/>
            </a:endParaRPr>
          </a:p>
          <a:p>
            <a:pPr algn="just">
              <a:buFont typeface="Wingdings" pitchFamily="2" charset="2"/>
              <a:buChar char="v"/>
            </a:pPr>
            <a:r>
              <a:rPr lang="es-CL" sz="2400" dirty="0" smtClean="0">
                <a:latin typeface="Arial" pitchFamily="34" charset="0"/>
                <a:cs typeface="Arial" pitchFamily="34" charset="0"/>
              </a:rPr>
              <a:t>Alimentos</a:t>
            </a:r>
            <a:r>
              <a:rPr lang="es-CL" sz="2400" dirty="0">
                <a:latin typeface="Arial" pitchFamily="34" charset="0"/>
                <a:cs typeface="Arial" pitchFamily="34" charset="0"/>
              </a:rPr>
              <a:t>: leche, huevo, trigo, soja, mariscos, pescado, maní y nueces.</a:t>
            </a:r>
          </a:p>
          <a:p>
            <a:pPr algn="just">
              <a:buFont typeface="Wingdings" pitchFamily="2" charset="2"/>
              <a:buChar char="v"/>
            </a:pPr>
            <a:r>
              <a:rPr lang="es-CL" sz="2400" dirty="0" smtClean="0">
                <a:latin typeface="Arial" pitchFamily="34" charset="0"/>
                <a:cs typeface="Arial" pitchFamily="34" charset="0"/>
              </a:rPr>
              <a:t> </a:t>
            </a:r>
            <a:r>
              <a:rPr lang="es-CL" sz="2400" dirty="0">
                <a:latin typeface="Arial" pitchFamily="34" charset="0"/>
                <a:cs typeface="Arial" pitchFamily="34" charset="0"/>
              </a:rPr>
              <a:t>Medicamentos: antibióticos, antiinflamatorios y drogas anestésicas.</a:t>
            </a:r>
          </a:p>
          <a:p>
            <a:pPr algn="just">
              <a:buFont typeface="Wingdings" pitchFamily="2" charset="2"/>
              <a:buChar char="v"/>
            </a:pPr>
            <a:r>
              <a:rPr lang="es-CL" sz="2400" dirty="0" smtClean="0">
                <a:latin typeface="Arial" pitchFamily="34" charset="0"/>
                <a:cs typeface="Arial" pitchFamily="34" charset="0"/>
              </a:rPr>
              <a:t>Picaduras </a:t>
            </a:r>
            <a:r>
              <a:rPr lang="es-CL" sz="2400" dirty="0">
                <a:latin typeface="Arial" pitchFamily="34" charset="0"/>
                <a:cs typeface="Arial" pitchFamily="34" charset="0"/>
              </a:rPr>
              <a:t>de insectos: en especial de abejas y </a:t>
            </a:r>
            <a:r>
              <a:rPr lang="es-CL" sz="2400" dirty="0" smtClean="0">
                <a:latin typeface="Arial" pitchFamily="34" charset="0"/>
                <a:cs typeface="Arial" pitchFamily="34" charset="0"/>
              </a:rPr>
              <a:t>avispas</a:t>
            </a:r>
            <a:endParaRPr lang="es-CL" sz="2400" dirty="0">
              <a:latin typeface="Arial" pitchFamily="34" charset="0"/>
              <a:cs typeface="Arial" pitchFamily="34" charset="0"/>
            </a:endParaRPr>
          </a:p>
        </p:txBody>
      </p:sp>
    </p:spTree>
    <p:extLst>
      <p:ext uri="{BB962C8B-B14F-4D97-AF65-F5344CB8AC3E}">
        <p14:creationId xmlns:p14="http://schemas.microsoft.com/office/powerpoint/2010/main" val="269355441"/>
      </p:ext>
    </p:extLst>
  </p:cSld>
  <p:clrMapOvr>
    <a:masterClrMapping/>
  </p:clrMapOvr>
  <p:transition>
    <p:cut/>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42" descr="Diapos JCI 2b"/>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
            <a:ext cx="9144000"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0" name="Text Box 9"/>
          <p:cNvSpPr txBox="1">
            <a:spLocks noChangeArrowheads="1"/>
          </p:cNvSpPr>
          <p:nvPr/>
        </p:nvSpPr>
        <p:spPr bwMode="auto">
          <a:xfrm>
            <a:off x="1300163" y="1878013"/>
            <a:ext cx="648493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tabLst>
                <a:tab pos="762000" algn="l"/>
                <a:tab pos="1147763" algn="l"/>
              </a:tabLst>
              <a:defRPr sz="2400">
                <a:solidFill>
                  <a:schemeClr val="tx1"/>
                </a:solidFill>
                <a:latin typeface="Times" charset="0"/>
              </a:defRPr>
            </a:lvl1pPr>
            <a:lvl2pPr marL="742950" indent="-285750">
              <a:tabLst>
                <a:tab pos="762000" algn="l"/>
                <a:tab pos="1147763" algn="l"/>
              </a:tabLst>
              <a:defRPr sz="2400">
                <a:solidFill>
                  <a:schemeClr val="tx1"/>
                </a:solidFill>
                <a:latin typeface="Times" charset="0"/>
              </a:defRPr>
            </a:lvl2pPr>
            <a:lvl3pPr marL="1143000" indent="-228600">
              <a:tabLst>
                <a:tab pos="762000" algn="l"/>
                <a:tab pos="1147763" algn="l"/>
              </a:tabLst>
              <a:defRPr sz="2400">
                <a:solidFill>
                  <a:schemeClr val="tx1"/>
                </a:solidFill>
                <a:latin typeface="Times" charset="0"/>
              </a:defRPr>
            </a:lvl3pPr>
            <a:lvl4pPr marL="1600200" indent="-228600">
              <a:tabLst>
                <a:tab pos="762000" algn="l"/>
                <a:tab pos="1147763" algn="l"/>
              </a:tabLst>
              <a:defRPr sz="2400">
                <a:solidFill>
                  <a:schemeClr val="tx1"/>
                </a:solidFill>
                <a:latin typeface="Times" charset="0"/>
              </a:defRPr>
            </a:lvl4pPr>
            <a:lvl5pPr marL="2057400" indent="-228600">
              <a:tabLst>
                <a:tab pos="762000" algn="l"/>
                <a:tab pos="1147763" algn="l"/>
              </a:tabLst>
              <a:defRPr sz="2400">
                <a:solidFill>
                  <a:schemeClr val="tx1"/>
                </a:solidFill>
                <a:latin typeface="Times" charset="0"/>
              </a:defRPr>
            </a:lvl5pPr>
            <a:lvl6pPr marL="2514600" indent="-228600" algn="r" eaLnBrk="0" fontAlgn="base" hangingPunct="0">
              <a:spcBef>
                <a:spcPct val="0"/>
              </a:spcBef>
              <a:spcAft>
                <a:spcPct val="0"/>
              </a:spcAft>
              <a:tabLst>
                <a:tab pos="762000" algn="l"/>
                <a:tab pos="1147763" algn="l"/>
              </a:tabLst>
              <a:defRPr sz="2400">
                <a:solidFill>
                  <a:schemeClr val="tx1"/>
                </a:solidFill>
                <a:latin typeface="Times" charset="0"/>
              </a:defRPr>
            </a:lvl6pPr>
            <a:lvl7pPr marL="2971800" indent="-228600" algn="r" eaLnBrk="0" fontAlgn="base" hangingPunct="0">
              <a:spcBef>
                <a:spcPct val="0"/>
              </a:spcBef>
              <a:spcAft>
                <a:spcPct val="0"/>
              </a:spcAft>
              <a:tabLst>
                <a:tab pos="762000" algn="l"/>
                <a:tab pos="1147763" algn="l"/>
              </a:tabLst>
              <a:defRPr sz="2400">
                <a:solidFill>
                  <a:schemeClr val="tx1"/>
                </a:solidFill>
                <a:latin typeface="Times" charset="0"/>
              </a:defRPr>
            </a:lvl7pPr>
            <a:lvl8pPr marL="3429000" indent="-228600" algn="r" eaLnBrk="0" fontAlgn="base" hangingPunct="0">
              <a:spcBef>
                <a:spcPct val="0"/>
              </a:spcBef>
              <a:spcAft>
                <a:spcPct val="0"/>
              </a:spcAft>
              <a:tabLst>
                <a:tab pos="762000" algn="l"/>
                <a:tab pos="1147763" algn="l"/>
              </a:tabLst>
              <a:defRPr sz="2400">
                <a:solidFill>
                  <a:schemeClr val="tx1"/>
                </a:solidFill>
                <a:latin typeface="Times" charset="0"/>
              </a:defRPr>
            </a:lvl8pPr>
            <a:lvl9pPr marL="3886200" indent="-228600" algn="r" eaLnBrk="0" fontAlgn="base" hangingPunct="0">
              <a:spcBef>
                <a:spcPct val="0"/>
              </a:spcBef>
              <a:spcAft>
                <a:spcPct val="0"/>
              </a:spcAft>
              <a:tabLst>
                <a:tab pos="762000" algn="l"/>
                <a:tab pos="1147763" algn="l"/>
              </a:tabLst>
              <a:defRPr sz="2400">
                <a:solidFill>
                  <a:schemeClr val="tx1"/>
                </a:solidFill>
                <a:latin typeface="Times" charset="0"/>
              </a:defRPr>
            </a:lvl9pPr>
          </a:lstStyle>
          <a:p>
            <a:pPr algn="l"/>
            <a:r>
              <a:rPr lang="es-CL" sz="1600" dirty="0"/>
              <a:t/>
            </a:r>
            <a:br>
              <a:rPr lang="es-CL" sz="1600" dirty="0"/>
            </a:br>
            <a:r>
              <a:rPr lang="es-ES_tradnl" sz="1600" dirty="0">
                <a:solidFill>
                  <a:srgbClr val="007775"/>
                </a:solidFill>
                <a:latin typeface="Arial" charset="0"/>
              </a:rPr>
              <a:t>	</a:t>
            </a:r>
          </a:p>
        </p:txBody>
      </p:sp>
      <p:sp>
        <p:nvSpPr>
          <p:cNvPr id="2" name="1 Título"/>
          <p:cNvSpPr>
            <a:spLocks noGrp="1"/>
          </p:cNvSpPr>
          <p:nvPr>
            <p:ph type="title"/>
          </p:nvPr>
        </p:nvSpPr>
        <p:spPr>
          <a:xfrm>
            <a:off x="656431" y="190500"/>
            <a:ext cx="7772400" cy="1143000"/>
          </a:xfrm>
        </p:spPr>
        <p:txBody>
          <a:bodyPr/>
          <a:lstStyle/>
          <a:p>
            <a:r>
              <a:rPr lang="es-CL" dirty="0" smtClean="0">
                <a:solidFill>
                  <a:schemeClr val="bg1"/>
                </a:solidFill>
              </a:rPr>
              <a:t>CAUSAS</a:t>
            </a:r>
            <a:endParaRPr lang="es-CL" dirty="0">
              <a:solidFill>
                <a:schemeClr val="bg1"/>
              </a:solidFill>
            </a:endParaRPr>
          </a:p>
        </p:txBody>
      </p:sp>
      <p:sp>
        <p:nvSpPr>
          <p:cNvPr id="3" name="2 Marcador de contenido"/>
          <p:cNvSpPr>
            <a:spLocks noGrp="1"/>
          </p:cNvSpPr>
          <p:nvPr>
            <p:ph idx="1"/>
          </p:nvPr>
        </p:nvSpPr>
        <p:spPr/>
        <p:txBody>
          <a:bodyPr/>
          <a:lstStyle/>
          <a:p>
            <a:endParaRPr lang="es-CL" dirty="0"/>
          </a:p>
        </p:txBody>
      </p:sp>
      <p:pic>
        <p:nvPicPr>
          <p:cNvPr id="8397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1552" y="1320800"/>
            <a:ext cx="8413848" cy="5535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9355441"/>
      </p:ext>
    </p:extLst>
  </p:cSld>
  <p:clrMapOvr>
    <a:masterClrMapping/>
  </p:clrMapOvr>
  <p:transition>
    <p:cut/>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42" descr="Diapos JCI 2b"/>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
            <a:ext cx="9144000"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0" name="Text Box 9"/>
          <p:cNvSpPr txBox="1">
            <a:spLocks noChangeArrowheads="1"/>
          </p:cNvSpPr>
          <p:nvPr/>
        </p:nvSpPr>
        <p:spPr bwMode="auto">
          <a:xfrm>
            <a:off x="1300163" y="1878013"/>
            <a:ext cx="648493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tabLst>
                <a:tab pos="762000" algn="l"/>
                <a:tab pos="1147763" algn="l"/>
              </a:tabLst>
              <a:defRPr sz="2400">
                <a:solidFill>
                  <a:schemeClr val="tx1"/>
                </a:solidFill>
                <a:latin typeface="Times" charset="0"/>
              </a:defRPr>
            </a:lvl1pPr>
            <a:lvl2pPr marL="742950" indent="-285750">
              <a:tabLst>
                <a:tab pos="762000" algn="l"/>
                <a:tab pos="1147763" algn="l"/>
              </a:tabLst>
              <a:defRPr sz="2400">
                <a:solidFill>
                  <a:schemeClr val="tx1"/>
                </a:solidFill>
                <a:latin typeface="Times" charset="0"/>
              </a:defRPr>
            </a:lvl2pPr>
            <a:lvl3pPr marL="1143000" indent="-228600">
              <a:tabLst>
                <a:tab pos="762000" algn="l"/>
                <a:tab pos="1147763" algn="l"/>
              </a:tabLst>
              <a:defRPr sz="2400">
                <a:solidFill>
                  <a:schemeClr val="tx1"/>
                </a:solidFill>
                <a:latin typeface="Times" charset="0"/>
              </a:defRPr>
            </a:lvl3pPr>
            <a:lvl4pPr marL="1600200" indent="-228600">
              <a:tabLst>
                <a:tab pos="762000" algn="l"/>
                <a:tab pos="1147763" algn="l"/>
              </a:tabLst>
              <a:defRPr sz="2400">
                <a:solidFill>
                  <a:schemeClr val="tx1"/>
                </a:solidFill>
                <a:latin typeface="Times" charset="0"/>
              </a:defRPr>
            </a:lvl4pPr>
            <a:lvl5pPr marL="2057400" indent="-228600">
              <a:tabLst>
                <a:tab pos="762000" algn="l"/>
                <a:tab pos="1147763" algn="l"/>
              </a:tabLst>
              <a:defRPr sz="2400">
                <a:solidFill>
                  <a:schemeClr val="tx1"/>
                </a:solidFill>
                <a:latin typeface="Times" charset="0"/>
              </a:defRPr>
            </a:lvl5pPr>
            <a:lvl6pPr marL="2514600" indent="-228600" algn="r" eaLnBrk="0" fontAlgn="base" hangingPunct="0">
              <a:spcBef>
                <a:spcPct val="0"/>
              </a:spcBef>
              <a:spcAft>
                <a:spcPct val="0"/>
              </a:spcAft>
              <a:tabLst>
                <a:tab pos="762000" algn="l"/>
                <a:tab pos="1147763" algn="l"/>
              </a:tabLst>
              <a:defRPr sz="2400">
                <a:solidFill>
                  <a:schemeClr val="tx1"/>
                </a:solidFill>
                <a:latin typeface="Times" charset="0"/>
              </a:defRPr>
            </a:lvl6pPr>
            <a:lvl7pPr marL="2971800" indent="-228600" algn="r" eaLnBrk="0" fontAlgn="base" hangingPunct="0">
              <a:spcBef>
                <a:spcPct val="0"/>
              </a:spcBef>
              <a:spcAft>
                <a:spcPct val="0"/>
              </a:spcAft>
              <a:tabLst>
                <a:tab pos="762000" algn="l"/>
                <a:tab pos="1147763" algn="l"/>
              </a:tabLst>
              <a:defRPr sz="2400">
                <a:solidFill>
                  <a:schemeClr val="tx1"/>
                </a:solidFill>
                <a:latin typeface="Times" charset="0"/>
              </a:defRPr>
            </a:lvl7pPr>
            <a:lvl8pPr marL="3429000" indent="-228600" algn="r" eaLnBrk="0" fontAlgn="base" hangingPunct="0">
              <a:spcBef>
                <a:spcPct val="0"/>
              </a:spcBef>
              <a:spcAft>
                <a:spcPct val="0"/>
              </a:spcAft>
              <a:tabLst>
                <a:tab pos="762000" algn="l"/>
                <a:tab pos="1147763" algn="l"/>
              </a:tabLst>
              <a:defRPr sz="2400">
                <a:solidFill>
                  <a:schemeClr val="tx1"/>
                </a:solidFill>
                <a:latin typeface="Times" charset="0"/>
              </a:defRPr>
            </a:lvl8pPr>
            <a:lvl9pPr marL="3886200" indent="-228600" algn="r" eaLnBrk="0" fontAlgn="base" hangingPunct="0">
              <a:spcBef>
                <a:spcPct val="0"/>
              </a:spcBef>
              <a:spcAft>
                <a:spcPct val="0"/>
              </a:spcAft>
              <a:tabLst>
                <a:tab pos="762000" algn="l"/>
                <a:tab pos="1147763" algn="l"/>
              </a:tabLst>
              <a:defRPr sz="2400">
                <a:solidFill>
                  <a:schemeClr val="tx1"/>
                </a:solidFill>
                <a:latin typeface="Times" charset="0"/>
              </a:defRPr>
            </a:lvl9pPr>
          </a:lstStyle>
          <a:p>
            <a:pPr algn="l"/>
            <a:r>
              <a:rPr lang="es-CL" sz="1600" dirty="0"/>
              <a:t/>
            </a:r>
            <a:br>
              <a:rPr lang="es-CL" sz="1600" dirty="0"/>
            </a:br>
            <a:r>
              <a:rPr lang="es-ES_tradnl" sz="1600" dirty="0">
                <a:solidFill>
                  <a:srgbClr val="007775"/>
                </a:solidFill>
                <a:latin typeface="Arial" charset="0"/>
              </a:rPr>
              <a:t>	</a:t>
            </a:r>
          </a:p>
        </p:txBody>
      </p:sp>
      <p:sp>
        <p:nvSpPr>
          <p:cNvPr id="2" name="1 Título"/>
          <p:cNvSpPr>
            <a:spLocks noGrp="1"/>
          </p:cNvSpPr>
          <p:nvPr>
            <p:ph type="title"/>
          </p:nvPr>
        </p:nvSpPr>
        <p:spPr>
          <a:xfrm>
            <a:off x="504031" y="154383"/>
            <a:ext cx="7772400" cy="1143000"/>
          </a:xfrm>
        </p:spPr>
        <p:txBody>
          <a:bodyPr/>
          <a:lstStyle/>
          <a:p>
            <a:r>
              <a:rPr lang="es-CL" sz="4000" b="1" dirty="0" smtClean="0">
                <a:solidFill>
                  <a:schemeClr val="bg1"/>
                </a:solidFill>
              </a:rPr>
              <a:t>REACCIONES ALERGICAS</a:t>
            </a:r>
            <a:endParaRPr lang="es-CL" sz="4000" b="1" dirty="0">
              <a:solidFill>
                <a:schemeClr val="bg1"/>
              </a:solidFill>
            </a:endParaRPr>
          </a:p>
        </p:txBody>
      </p:sp>
      <p:sp>
        <p:nvSpPr>
          <p:cNvPr id="3" name="2 Marcador de contenido"/>
          <p:cNvSpPr>
            <a:spLocks noGrp="1"/>
          </p:cNvSpPr>
          <p:nvPr>
            <p:ph idx="1"/>
          </p:nvPr>
        </p:nvSpPr>
        <p:spPr/>
        <p:txBody>
          <a:bodyPr/>
          <a:lstStyle/>
          <a:p>
            <a:endParaRPr lang="es-CL" dirty="0"/>
          </a:p>
        </p:txBody>
      </p:sp>
      <p:pic>
        <p:nvPicPr>
          <p:cNvPr id="8192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4500" y="1297383"/>
            <a:ext cx="8153400" cy="53193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9355441"/>
      </p:ext>
    </p:extLst>
  </p:cSld>
  <p:clrMapOvr>
    <a:masterClrMapping/>
  </p:clrMapOvr>
  <p:transition>
    <p:cut/>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42" descr="Diapos JCI 2b"/>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
            <a:ext cx="9144000"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0" name="Text Box 9"/>
          <p:cNvSpPr txBox="1">
            <a:spLocks noChangeArrowheads="1"/>
          </p:cNvSpPr>
          <p:nvPr/>
        </p:nvSpPr>
        <p:spPr bwMode="auto">
          <a:xfrm>
            <a:off x="1300163" y="1878013"/>
            <a:ext cx="648493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tabLst>
                <a:tab pos="762000" algn="l"/>
                <a:tab pos="1147763" algn="l"/>
              </a:tabLst>
              <a:defRPr sz="2400">
                <a:solidFill>
                  <a:schemeClr val="tx1"/>
                </a:solidFill>
                <a:latin typeface="Times" charset="0"/>
              </a:defRPr>
            </a:lvl1pPr>
            <a:lvl2pPr marL="742950" indent="-285750">
              <a:tabLst>
                <a:tab pos="762000" algn="l"/>
                <a:tab pos="1147763" algn="l"/>
              </a:tabLst>
              <a:defRPr sz="2400">
                <a:solidFill>
                  <a:schemeClr val="tx1"/>
                </a:solidFill>
                <a:latin typeface="Times" charset="0"/>
              </a:defRPr>
            </a:lvl2pPr>
            <a:lvl3pPr marL="1143000" indent="-228600">
              <a:tabLst>
                <a:tab pos="762000" algn="l"/>
                <a:tab pos="1147763" algn="l"/>
              </a:tabLst>
              <a:defRPr sz="2400">
                <a:solidFill>
                  <a:schemeClr val="tx1"/>
                </a:solidFill>
                <a:latin typeface="Times" charset="0"/>
              </a:defRPr>
            </a:lvl3pPr>
            <a:lvl4pPr marL="1600200" indent="-228600">
              <a:tabLst>
                <a:tab pos="762000" algn="l"/>
                <a:tab pos="1147763" algn="l"/>
              </a:tabLst>
              <a:defRPr sz="2400">
                <a:solidFill>
                  <a:schemeClr val="tx1"/>
                </a:solidFill>
                <a:latin typeface="Times" charset="0"/>
              </a:defRPr>
            </a:lvl4pPr>
            <a:lvl5pPr marL="2057400" indent="-228600">
              <a:tabLst>
                <a:tab pos="762000" algn="l"/>
                <a:tab pos="1147763" algn="l"/>
              </a:tabLst>
              <a:defRPr sz="2400">
                <a:solidFill>
                  <a:schemeClr val="tx1"/>
                </a:solidFill>
                <a:latin typeface="Times" charset="0"/>
              </a:defRPr>
            </a:lvl5pPr>
            <a:lvl6pPr marL="2514600" indent="-228600" algn="r" eaLnBrk="0" fontAlgn="base" hangingPunct="0">
              <a:spcBef>
                <a:spcPct val="0"/>
              </a:spcBef>
              <a:spcAft>
                <a:spcPct val="0"/>
              </a:spcAft>
              <a:tabLst>
                <a:tab pos="762000" algn="l"/>
                <a:tab pos="1147763" algn="l"/>
              </a:tabLst>
              <a:defRPr sz="2400">
                <a:solidFill>
                  <a:schemeClr val="tx1"/>
                </a:solidFill>
                <a:latin typeface="Times" charset="0"/>
              </a:defRPr>
            </a:lvl6pPr>
            <a:lvl7pPr marL="2971800" indent="-228600" algn="r" eaLnBrk="0" fontAlgn="base" hangingPunct="0">
              <a:spcBef>
                <a:spcPct val="0"/>
              </a:spcBef>
              <a:spcAft>
                <a:spcPct val="0"/>
              </a:spcAft>
              <a:tabLst>
                <a:tab pos="762000" algn="l"/>
                <a:tab pos="1147763" algn="l"/>
              </a:tabLst>
              <a:defRPr sz="2400">
                <a:solidFill>
                  <a:schemeClr val="tx1"/>
                </a:solidFill>
                <a:latin typeface="Times" charset="0"/>
              </a:defRPr>
            </a:lvl7pPr>
            <a:lvl8pPr marL="3429000" indent="-228600" algn="r" eaLnBrk="0" fontAlgn="base" hangingPunct="0">
              <a:spcBef>
                <a:spcPct val="0"/>
              </a:spcBef>
              <a:spcAft>
                <a:spcPct val="0"/>
              </a:spcAft>
              <a:tabLst>
                <a:tab pos="762000" algn="l"/>
                <a:tab pos="1147763" algn="l"/>
              </a:tabLst>
              <a:defRPr sz="2400">
                <a:solidFill>
                  <a:schemeClr val="tx1"/>
                </a:solidFill>
                <a:latin typeface="Times" charset="0"/>
              </a:defRPr>
            </a:lvl8pPr>
            <a:lvl9pPr marL="3886200" indent="-228600" algn="r" eaLnBrk="0" fontAlgn="base" hangingPunct="0">
              <a:spcBef>
                <a:spcPct val="0"/>
              </a:spcBef>
              <a:spcAft>
                <a:spcPct val="0"/>
              </a:spcAft>
              <a:tabLst>
                <a:tab pos="762000" algn="l"/>
                <a:tab pos="1147763" algn="l"/>
              </a:tabLst>
              <a:defRPr sz="2400">
                <a:solidFill>
                  <a:schemeClr val="tx1"/>
                </a:solidFill>
                <a:latin typeface="Times" charset="0"/>
              </a:defRPr>
            </a:lvl9pPr>
          </a:lstStyle>
          <a:p>
            <a:pPr algn="l"/>
            <a:r>
              <a:rPr lang="es-CL" sz="1600" dirty="0"/>
              <a:t/>
            </a:r>
            <a:br>
              <a:rPr lang="es-CL" sz="1600" dirty="0"/>
            </a:br>
            <a:r>
              <a:rPr lang="es-ES_tradnl" sz="1600" dirty="0">
                <a:solidFill>
                  <a:srgbClr val="007775"/>
                </a:solidFill>
                <a:latin typeface="Arial" charset="0"/>
              </a:rPr>
              <a:t>	</a:t>
            </a:r>
          </a:p>
        </p:txBody>
      </p:sp>
      <p:sp>
        <p:nvSpPr>
          <p:cNvPr id="2" name="1 Título"/>
          <p:cNvSpPr>
            <a:spLocks noGrp="1"/>
          </p:cNvSpPr>
          <p:nvPr>
            <p:ph type="title"/>
          </p:nvPr>
        </p:nvSpPr>
        <p:spPr>
          <a:xfrm>
            <a:off x="656431" y="190500"/>
            <a:ext cx="7772400" cy="1143000"/>
          </a:xfrm>
        </p:spPr>
        <p:txBody>
          <a:bodyPr/>
          <a:lstStyle/>
          <a:p>
            <a:r>
              <a:rPr lang="es-CL" dirty="0" smtClean="0">
                <a:solidFill>
                  <a:schemeClr val="bg1"/>
                </a:solidFill>
              </a:rPr>
              <a:t>CAUSAS</a:t>
            </a:r>
            <a:endParaRPr lang="es-CL" dirty="0">
              <a:solidFill>
                <a:schemeClr val="bg1"/>
              </a:solidFill>
            </a:endParaRPr>
          </a:p>
        </p:txBody>
      </p:sp>
      <p:sp>
        <p:nvSpPr>
          <p:cNvPr id="3" name="2 Marcador de contenido"/>
          <p:cNvSpPr>
            <a:spLocks noGrp="1"/>
          </p:cNvSpPr>
          <p:nvPr>
            <p:ph idx="1"/>
          </p:nvPr>
        </p:nvSpPr>
        <p:spPr/>
        <p:txBody>
          <a:bodyPr/>
          <a:lstStyle/>
          <a:p>
            <a:endParaRPr lang="es-CL" dirty="0"/>
          </a:p>
        </p:txBody>
      </p:sp>
      <p:pic>
        <p:nvPicPr>
          <p:cNvPr id="8499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996" y="1389261"/>
            <a:ext cx="7865269" cy="52401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9355441"/>
      </p:ext>
    </p:extLst>
  </p:cSld>
  <p:clrMapOvr>
    <a:masterClrMapping/>
  </p:clrMapOvr>
  <p:transition>
    <p:cu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42" descr="Diapos JCI 2b"/>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3" name="Rectangle 23"/>
          <p:cNvSpPr>
            <a:spLocks noChangeArrowheads="1"/>
          </p:cNvSpPr>
          <p:nvPr/>
        </p:nvSpPr>
        <p:spPr bwMode="auto">
          <a:xfrm>
            <a:off x="1300163" y="228602"/>
            <a:ext cx="66040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es-ES_tradnl" sz="2800" b="1" dirty="0" smtClean="0">
                <a:solidFill>
                  <a:schemeClr val="bg1"/>
                </a:solidFill>
                <a:latin typeface="Arial" pitchFamily="34" charset="0"/>
                <a:cs typeface="Arial" pitchFamily="34" charset="0"/>
              </a:rPr>
              <a:t>SISTEMA NERVIOSO AUTONOMO</a:t>
            </a:r>
            <a:endParaRPr lang="es-ES_tradnl" sz="2800" b="1" dirty="0">
              <a:solidFill>
                <a:schemeClr val="bg1"/>
              </a:solidFill>
              <a:latin typeface="Arial" pitchFamily="34" charset="0"/>
              <a:cs typeface="Arial" pitchFamily="34" charset="0"/>
            </a:endParaRPr>
          </a:p>
        </p:txBody>
      </p:sp>
      <p:sp>
        <p:nvSpPr>
          <p:cNvPr id="5124" name="Text Box 9"/>
          <p:cNvSpPr txBox="1">
            <a:spLocks noChangeArrowheads="1"/>
          </p:cNvSpPr>
          <p:nvPr/>
        </p:nvSpPr>
        <p:spPr bwMode="auto">
          <a:xfrm>
            <a:off x="1300163" y="1878013"/>
            <a:ext cx="648493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tabLst>
                <a:tab pos="762000" algn="l"/>
                <a:tab pos="1147763" algn="l"/>
              </a:tabLst>
              <a:defRPr sz="2400">
                <a:solidFill>
                  <a:schemeClr val="tx1"/>
                </a:solidFill>
                <a:latin typeface="Times" charset="0"/>
              </a:defRPr>
            </a:lvl1pPr>
            <a:lvl2pPr marL="742950" indent="-285750">
              <a:tabLst>
                <a:tab pos="762000" algn="l"/>
                <a:tab pos="1147763" algn="l"/>
              </a:tabLst>
              <a:defRPr sz="2400">
                <a:solidFill>
                  <a:schemeClr val="tx1"/>
                </a:solidFill>
                <a:latin typeface="Times" charset="0"/>
              </a:defRPr>
            </a:lvl2pPr>
            <a:lvl3pPr marL="1143000" indent="-228600">
              <a:tabLst>
                <a:tab pos="762000" algn="l"/>
                <a:tab pos="1147763" algn="l"/>
              </a:tabLst>
              <a:defRPr sz="2400">
                <a:solidFill>
                  <a:schemeClr val="tx1"/>
                </a:solidFill>
                <a:latin typeface="Times" charset="0"/>
              </a:defRPr>
            </a:lvl3pPr>
            <a:lvl4pPr marL="1600200" indent="-228600">
              <a:tabLst>
                <a:tab pos="762000" algn="l"/>
                <a:tab pos="1147763" algn="l"/>
              </a:tabLst>
              <a:defRPr sz="2400">
                <a:solidFill>
                  <a:schemeClr val="tx1"/>
                </a:solidFill>
                <a:latin typeface="Times" charset="0"/>
              </a:defRPr>
            </a:lvl4pPr>
            <a:lvl5pPr marL="2057400" indent="-228600">
              <a:tabLst>
                <a:tab pos="762000" algn="l"/>
                <a:tab pos="1147763" algn="l"/>
              </a:tabLst>
              <a:defRPr sz="2400">
                <a:solidFill>
                  <a:schemeClr val="tx1"/>
                </a:solidFill>
                <a:latin typeface="Times" charset="0"/>
              </a:defRPr>
            </a:lvl5pPr>
            <a:lvl6pPr marL="2514600" indent="-228600" algn="r" eaLnBrk="0" fontAlgn="base" hangingPunct="0">
              <a:spcBef>
                <a:spcPct val="0"/>
              </a:spcBef>
              <a:spcAft>
                <a:spcPct val="0"/>
              </a:spcAft>
              <a:tabLst>
                <a:tab pos="762000" algn="l"/>
                <a:tab pos="1147763" algn="l"/>
              </a:tabLst>
              <a:defRPr sz="2400">
                <a:solidFill>
                  <a:schemeClr val="tx1"/>
                </a:solidFill>
                <a:latin typeface="Times" charset="0"/>
              </a:defRPr>
            </a:lvl6pPr>
            <a:lvl7pPr marL="2971800" indent="-228600" algn="r" eaLnBrk="0" fontAlgn="base" hangingPunct="0">
              <a:spcBef>
                <a:spcPct val="0"/>
              </a:spcBef>
              <a:spcAft>
                <a:spcPct val="0"/>
              </a:spcAft>
              <a:tabLst>
                <a:tab pos="762000" algn="l"/>
                <a:tab pos="1147763" algn="l"/>
              </a:tabLst>
              <a:defRPr sz="2400">
                <a:solidFill>
                  <a:schemeClr val="tx1"/>
                </a:solidFill>
                <a:latin typeface="Times" charset="0"/>
              </a:defRPr>
            </a:lvl7pPr>
            <a:lvl8pPr marL="3429000" indent="-228600" algn="r" eaLnBrk="0" fontAlgn="base" hangingPunct="0">
              <a:spcBef>
                <a:spcPct val="0"/>
              </a:spcBef>
              <a:spcAft>
                <a:spcPct val="0"/>
              </a:spcAft>
              <a:tabLst>
                <a:tab pos="762000" algn="l"/>
                <a:tab pos="1147763" algn="l"/>
              </a:tabLst>
              <a:defRPr sz="2400">
                <a:solidFill>
                  <a:schemeClr val="tx1"/>
                </a:solidFill>
                <a:latin typeface="Times" charset="0"/>
              </a:defRPr>
            </a:lvl8pPr>
            <a:lvl9pPr marL="3886200" indent="-228600" algn="r" eaLnBrk="0" fontAlgn="base" hangingPunct="0">
              <a:spcBef>
                <a:spcPct val="0"/>
              </a:spcBef>
              <a:spcAft>
                <a:spcPct val="0"/>
              </a:spcAft>
              <a:tabLst>
                <a:tab pos="762000" algn="l"/>
                <a:tab pos="1147763" algn="l"/>
              </a:tabLst>
              <a:defRPr sz="2400">
                <a:solidFill>
                  <a:schemeClr val="tx1"/>
                </a:solidFill>
                <a:latin typeface="Times" charset="0"/>
              </a:defRPr>
            </a:lvl9pPr>
          </a:lstStyle>
          <a:p>
            <a:r>
              <a:rPr lang="es-CL" sz="1600" dirty="0" smtClean="0"/>
              <a:t>.</a:t>
            </a:r>
            <a:endParaRPr lang="es-CL" sz="1600" dirty="0"/>
          </a:p>
          <a:p>
            <a:pPr algn="l"/>
            <a:r>
              <a:rPr lang="es-ES_tradnl" sz="1600" dirty="0">
                <a:solidFill>
                  <a:srgbClr val="007775"/>
                </a:solidFill>
                <a:latin typeface="Arial" charset="0"/>
              </a:rPr>
              <a:t>	</a:t>
            </a:r>
          </a:p>
        </p:txBody>
      </p:sp>
      <p:pic>
        <p:nvPicPr>
          <p:cNvPr id="3993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1651" y="1435100"/>
            <a:ext cx="8568942" cy="4627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5641936"/>
      </p:ext>
    </p:extLst>
  </p:cSld>
  <p:clrMapOvr>
    <a:masterClrMapping/>
  </p:clrMapOvr>
  <p:transition>
    <p:cut/>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42" descr="Diapos JCI 2b"/>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
            <a:ext cx="9144000"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0" name="Text Box 9"/>
          <p:cNvSpPr txBox="1">
            <a:spLocks noChangeArrowheads="1"/>
          </p:cNvSpPr>
          <p:nvPr/>
        </p:nvSpPr>
        <p:spPr bwMode="auto">
          <a:xfrm>
            <a:off x="1300163" y="1878013"/>
            <a:ext cx="648493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tabLst>
                <a:tab pos="762000" algn="l"/>
                <a:tab pos="1147763" algn="l"/>
              </a:tabLst>
              <a:defRPr sz="2400">
                <a:solidFill>
                  <a:schemeClr val="tx1"/>
                </a:solidFill>
                <a:latin typeface="Times" charset="0"/>
              </a:defRPr>
            </a:lvl1pPr>
            <a:lvl2pPr marL="742950" indent="-285750">
              <a:tabLst>
                <a:tab pos="762000" algn="l"/>
                <a:tab pos="1147763" algn="l"/>
              </a:tabLst>
              <a:defRPr sz="2400">
                <a:solidFill>
                  <a:schemeClr val="tx1"/>
                </a:solidFill>
                <a:latin typeface="Times" charset="0"/>
              </a:defRPr>
            </a:lvl2pPr>
            <a:lvl3pPr marL="1143000" indent="-228600">
              <a:tabLst>
                <a:tab pos="762000" algn="l"/>
                <a:tab pos="1147763" algn="l"/>
              </a:tabLst>
              <a:defRPr sz="2400">
                <a:solidFill>
                  <a:schemeClr val="tx1"/>
                </a:solidFill>
                <a:latin typeface="Times" charset="0"/>
              </a:defRPr>
            </a:lvl3pPr>
            <a:lvl4pPr marL="1600200" indent="-228600">
              <a:tabLst>
                <a:tab pos="762000" algn="l"/>
                <a:tab pos="1147763" algn="l"/>
              </a:tabLst>
              <a:defRPr sz="2400">
                <a:solidFill>
                  <a:schemeClr val="tx1"/>
                </a:solidFill>
                <a:latin typeface="Times" charset="0"/>
              </a:defRPr>
            </a:lvl4pPr>
            <a:lvl5pPr marL="2057400" indent="-228600">
              <a:tabLst>
                <a:tab pos="762000" algn="l"/>
                <a:tab pos="1147763" algn="l"/>
              </a:tabLst>
              <a:defRPr sz="2400">
                <a:solidFill>
                  <a:schemeClr val="tx1"/>
                </a:solidFill>
                <a:latin typeface="Times" charset="0"/>
              </a:defRPr>
            </a:lvl5pPr>
            <a:lvl6pPr marL="2514600" indent="-228600" algn="r" eaLnBrk="0" fontAlgn="base" hangingPunct="0">
              <a:spcBef>
                <a:spcPct val="0"/>
              </a:spcBef>
              <a:spcAft>
                <a:spcPct val="0"/>
              </a:spcAft>
              <a:tabLst>
                <a:tab pos="762000" algn="l"/>
                <a:tab pos="1147763" algn="l"/>
              </a:tabLst>
              <a:defRPr sz="2400">
                <a:solidFill>
                  <a:schemeClr val="tx1"/>
                </a:solidFill>
                <a:latin typeface="Times" charset="0"/>
              </a:defRPr>
            </a:lvl6pPr>
            <a:lvl7pPr marL="2971800" indent="-228600" algn="r" eaLnBrk="0" fontAlgn="base" hangingPunct="0">
              <a:spcBef>
                <a:spcPct val="0"/>
              </a:spcBef>
              <a:spcAft>
                <a:spcPct val="0"/>
              </a:spcAft>
              <a:tabLst>
                <a:tab pos="762000" algn="l"/>
                <a:tab pos="1147763" algn="l"/>
              </a:tabLst>
              <a:defRPr sz="2400">
                <a:solidFill>
                  <a:schemeClr val="tx1"/>
                </a:solidFill>
                <a:latin typeface="Times" charset="0"/>
              </a:defRPr>
            </a:lvl7pPr>
            <a:lvl8pPr marL="3429000" indent="-228600" algn="r" eaLnBrk="0" fontAlgn="base" hangingPunct="0">
              <a:spcBef>
                <a:spcPct val="0"/>
              </a:spcBef>
              <a:spcAft>
                <a:spcPct val="0"/>
              </a:spcAft>
              <a:tabLst>
                <a:tab pos="762000" algn="l"/>
                <a:tab pos="1147763" algn="l"/>
              </a:tabLst>
              <a:defRPr sz="2400">
                <a:solidFill>
                  <a:schemeClr val="tx1"/>
                </a:solidFill>
                <a:latin typeface="Times" charset="0"/>
              </a:defRPr>
            </a:lvl8pPr>
            <a:lvl9pPr marL="3886200" indent="-228600" algn="r" eaLnBrk="0" fontAlgn="base" hangingPunct="0">
              <a:spcBef>
                <a:spcPct val="0"/>
              </a:spcBef>
              <a:spcAft>
                <a:spcPct val="0"/>
              </a:spcAft>
              <a:tabLst>
                <a:tab pos="762000" algn="l"/>
                <a:tab pos="1147763" algn="l"/>
              </a:tabLst>
              <a:defRPr sz="2400">
                <a:solidFill>
                  <a:schemeClr val="tx1"/>
                </a:solidFill>
                <a:latin typeface="Times" charset="0"/>
              </a:defRPr>
            </a:lvl9pPr>
          </a:lstStyle>
          <a:p>
            <a:pPr algn="l"/>
            <a:r>
              <a:rPr lang="es-CL" sz="1600" dirty="0"/>
              <a:t/>
            </a:r>
            <a:br>
              <a:rPr lang="es-CL" sz="1600" dirty="0"/>
            </a:br>
            <a:r>
              <a:rPr lang="es-ES_tradnl" sz="1600" dirty="0">
                <a:solidFill>
                  <a:srgbClr val="007775"/>
                </a:solidFill>
                <a:latin typeface="Arial" charset="0"/>
              </a:rPr>
              <a:t>	</a:t>
            </a:r>
          </a:p>
        </p:txBody>
      </p:sp>
      <p:sp>
        <p:nvSpPr>
          <p:cNvPr id="2" name="1 Título"/>
          <p:cNvSpPr>
            <a:spLocks noGrp="1"/>
          </p:cNvSpPr>
          <p:nvPr>
            <p:ph type="title"/>
          </p:nvPr>
        </p:nvSpPr>
        <p:spPr>
          <a:xfrm>
            <a:off x="656431" y="190500"/>
            <a:ext cx="7772400" cy="1143000"/>
          </a:xfrm>
        </p:spPr>
        <p:txBody>
          <a:bodyPr/>
          <a:lstStyle/>
          <a:p>
            <a:r>
              <a:rPr lang="es-CL" dirty="0" smtClean="0">
                <a:solidFill>
                  <a:schemeClr val="bg1"/>
                </a:solidFill>
              </a:rPr>
              <a:t>HISTAMINA</a:t>
            </a:r>
            <a:endParaRPr lang="es-CL" dirty="0">
              <a:solidFill>
                <a:schemeClr val="bg1"/>
              </a:solidFill>
            </a:endParaRPr>
          </a:p>
        </p:txBody>
      </p:sp>
      <p:sp>
        <p:nvSpPr>
          <p:cNvPr id="3" name="2 Marcador de contenido"/>
          <p:cNvSpPr>
            <a:spLocks noGrp="1"/>
          </p:cNvSpPr>
          <p:nvPr>
            <p:ph idx="1"/>
          </p:nvPr>
        </p:nvSpPr>
        <p:spPr/>
        <p:txBody>
          <a:bodyPr/>
          <a:lstStyle/>
          <a:p>
            <a:endParaRPr lang="es-CL" dirty="0"/>
          </a:p>
        </p:txBody>
      </p:sp>
      <p:pic>
        <p:nvPicPr>
          <p:cNvPr id="1331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3400" y="1568450"/>
            <a:ext cx="8229600" cy="5022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9355441"/>
      </p:ext>
    </p:extLst>
  </p:cSld>
  <p:clrMapOvr>
    <a:masterClrMapping/>
  </p:clrMapOvr>
  <p:transition>
    <p:cut/>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42" descr="Diapos JCI 2b"/>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
            <a:ext cx="9144000"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0" name="Text Box 9"/>
          <p:cNvSpPr txBox="1">
            <a:spLocks noChangeArrowheads="1"/>
          </p:cNvSpPr>
          <p:nvPr/>
        </p:nvSpPr>
        <p:spPr bwMode="auto">
          <a:xfrm>
            <a:off x="1300163" y="1878013"/>
            <a:ext cx="648493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tabLst>
                <a:tab pos="762000" algn="l"/>
                <a:tab pos="1147763" algn="l"/>
              </a:tabLst>
              <a:defRPr sz="2400">
                <a:solidFill>
                  <a:schemeClr val="tx1"/>
                </a:solidFill>
                <a:latin typeface="Times" charset="0"/>
              </a:defRPr>
            </a:lvl1pPr>
            <a:lvl2pPr marL="742950" indent="-285750">
              <a:tabLst>
                <a:tab pos="762000" algn="l"/>
                <a:tab pos="1147763" algn="l"/>
              </a:tabLst>
              <a:defRPr sz="2400">
                <a:solidFill>
                  <a:schemeClr val="tx1"/>
                </a:solidFill>
                <a:latin typeface="Times" charset="0"/>
              </a:defRPr>
            </a:lvl2pPr>
            <a:lvl3pPr marL="1143000" indent="-228600">
              <a:tabLst>
                <a:tab pos="762000" algn="l"/>
                <a:tab pos="1147763" algn="l"/>
              </a:tabLst>
              <a:defRPr sz="2400">
                <a:solidFill>
                  <a:schemeClr val="tx1"/>
                </a:solidFill>
                <a:latin typeface="Times" charset="0"/>
              </a:defRPr>
            </a:lvl3pPr>
            <a:lvl4pPr marL="1600200" indent="-228600">
              <a:tabLst>
                <a:tab pos="762000" algn="l"/>
                <a:tab pos="1147763" algn="l"/>
              </a:tabLst>
              <a:defRPr sz="2400">
                <a:solidFill>
                  <a:schemeClr val="tx1"/>
                </a:solidFill>
                <a:latin typeface="Times" charset="0"/>
              </a:defRPr>
            </a:lvl4pPr>
            <a:lvl5pPr marL="2057400" indent="-228600">
              <a:tabLst>
                <a:tab pos="762000" algn="l"/>
                <a:tab pos="1147763" algn="l"/>
              </a:tabLst>
              <a:defRPr sz="2400">
                <a:solidFill>
                  <a:schemeClr val="tx1"/>
                </a:solidFill>
                <a:latin typeface="Times" charset="0"/>
              </a:defRPr>
            </a:lvl5pPr>
            <a:lvl6pPr marL="2514600" indent="-228600" algn="r" eaLnBrk="0" fontAlgn="base" hangingPunct="0">
              <a:spcBef>
                <a:spcPct val="0"/>
              </a:spcBef>
              <a:spcAft>
                <a:spcPct val="0"/>
              </a:spcAft>
              <a:tabLst>
                <a:tab pos="762000" algn="l"/>
                <a:tab pos="1147763" algn="l"/>
              </a:tabLst>
              <a:defRPr sz="2400">
                <a:solidFill>
                  <a:schemeClr val="tx1"/>
                </a:solidFill>
                <a:latin typeface="Times" charset="0"/>
              </a:defRPr>
            </a:lvl6pPr>
            <a:lvl7pPr marL="2971800" indent="-228600" algn="r" eaLnBrk="0" fontAlgn="base" hangingPunct="0">
              <a:spcBef>
                <a:spcPct val="0"/>
              </a:spcBef>
              <a:spcAft>
                <a:spcPct val="0"/>
              </a:spcAft>
              <a:tabLst>
                <a:tab pos="762000" algn="l"/>
                <a:tab pos="1147763" algn="l"/>
              </a:tabLst>
              <a:defRPr sz="2400">
                <a:solidFill>
                  <a:schemeClr val="tx1"/>
                </a:solidFill>
                <a:latin typeface="Times" charset="0"/>
              </a:defRPr>
            </a:lvl7pPr>
            <a:lvl8pPr marL="3429000" indent="-228600" algn="r" eaLnBrk="0" fontAlgn="base" hangingPunct="0">
              <a:spcBef>
                <a:spcPct val="0"/>
              </a:spcBef>
              <a:spcAft>
                <a:spcPct val="0"/>
              </a:spcAft>
              <a:tabLst>
                <a:tab pos="762000" algn="l"/>
                <a:tab pos="1147763" algn="l"/>
              </a:tabLst>
              <a:defRPr sz="2400">
                <a:solidFill>
                  <a:schemeClr val="tx1"/>
                </a:solidFill>
                <a:latin typeface="Times" charset="0"/>
              </a:defRPr>
            </a:lvl8pPr>
            <a:lvl9pPr marL="3886200" indent="-228600" algn="r" eaLnBrk="0" fontAlgn="base" hangingPunct="0">
              <a:spcBef>
                <a:spcPct val="0"/>
              </a:spcBef>
              <a:spcAft>
                <a:spcPct val="0"/>
              </a:spcAft>
              <a:tabLst>
                <a:tab pos="762000" algn="l"/>
                <a:tab pos="1147763" algn="l"/>
              </a:tabLst>
              <a:defRPr sz="2400">
                <a:solidFill>
                  <a:schemeClr val="tx1"/>
                </a:solidFill>
                <a:latin typeface="Times" charset="0"/>
              </a:defRPr>
            </a:lvl9pPr>
          </a:lstStyle>
          <a:p>
            <a:pPr algn="l"/>
            <a:r>
              <a:rPr lang="es-CL" sz="1600" dirty="0"/>
              <a:t/>
            </a:r>
            <a:br>
              <a:rPr lang="es-CL" sz="1600" dirty="0"/>
            </a:br>
            <a:r>
              <a:rPr lang="es-ES_tradnl" sz="1600" dirty="0">
                <a:solidFill>
                  <a:srgbClr val="007775"/>
                </a:solidFill>
                <a:latin typeface="Arial" charset="0"/>
              </a:rPr>
              <a:t>	</a:t>
            </a:r>
          </a:p>
        </p:txBody>
      </p:sp>
      <p:sp>
        <p:nvSpPr>
          <p:cNvPr id="2" name="1 Título"/>
          <p:cNvSpPr>
            <a:spLocks noGrp="1"/>
          </p:cNvSpPr>
          <p:nvPr>
            <p:ph type="title"/>
          </p:nvPr>
        </p:nvSpPr>
        <p:spPr>
          <a:xfrm>
            <a:off x="656431" y="190500"/>
            <a:ext cx="7772400" cy="1143000"/>
          </a:xfrm>
        </p:spPr>
        <p:txBody>
          <a:bodyPr/>
          <a:lstStyle/>
          <a:p>
            <a:r>
              <a:rPr lang="es-CL" dirty="0" smtClean="0">
                <a:solidFill>
                  <a:schemeClr val="bg1"/>
                </a:solidFill>
              </a:rPr>
              <a:t>SIGNOS Y SINTOMAS </a:t>
            </a:r>
            <a:endParaRPr lang="es-CL" dirty="0">
              <a:solidFill>
                <a:schemeClr val="bg1"/>
              </a:solidFill>
            </a:endParaRPr>
          </a:p>
        </p:txBody>
      </p:sp>
      <p:graphicFrame>
        <p:nvGraphicFramePr>
          <p:cNvPr id="4" name="3 Marcador de contenido"/>
          <p:cNvGraphicFramePr>
            <a:graphicFrameLocks noGrp="1"/>
          </p:cNvGraphicFramePr>
          <p:nvPr>
            <p:ph idx="1"/>
            <p:extLst>
              <p:ext uri="{D42A27DB-BD31-4B8C-83A1-F6EECF244321}">
                <p14:modId xmlns:p14="http://schemas.microsoft.com/office/powerpoint/2010/main" val="2175183320"/>
              </p:ext>
            </p:extLst>
          </p:nvPr>
        </p:nvGraphicFramePr>
        <p:xfrm>
          <a:off x="114301" y="1397000"/>
          <a:ext cx="8915400" cy="5092703"/>
        </p:xfrm>
        <a:graphic>
          <a:graphicData uri="http://schemas.openxmlformats.org/drawingml/2006/table">
            <a:tbl>
              <a:tblPr firstRow="1" bandRow="1">
                <a:tableStyleId>{93296810-A885-4BE3-A3E7-6D5BEEA58F35}</a:tableStyleId>
              </a:tblPr>
              <a:tblGrid>
                <a:gridCol w="1739899">
                  <a:extLst>
                    <a:ext uri="{9D8B030D-6E8A-4147-A177-3AD203B41FA5}">
                      <a16:colId xmlns:a16="http://schemas.microsoft.com/office/drawing/2014/main" val="20000"/>
                    </a:ext>
                  </a:extLst>
                </a:gridCol>
                <a:gridCol w="1930400">
                  <a:extLst>
                    <a:ext uri="{9D8B030D-6E8A-4147-A177-3AD203B41FA5}">
                      <a16:colId xmlns:a16="http://schemas.microsoft.com/office/drawing/2014/main" val="20001"/>
                    </a:ext>
                  </a:extLst>
                </a:gridCol>
                <a:gridCol w="1678941">
                  <a:extLst>
                    <a:ext uri="{9D8B030D-6E8A-4147-A177-3AD203B41FA5}">
                      <a16:colId xmlns:a16="http://schemas.microsoft.com/office/drawing/2014/main" val="20002"/>
                    </a:ext>
                  </a:extLst>
                </a:gridCol>
                <a:gridCol w="1783080">
                  <a:extLst>
                    <a:ext uri="{9D8B030D-6E8A-4147-A177-3AD203B41FA5}">
                      <a16:colId xmlns:a16="http://schemas.microsoft.com/office/drawing/2014/main" val="20003"/>
                    </a:ext>
                  </a:extLst>
                </a:gridCol>
                <a:gridCol w="1783080">
                  <a:extLst>
                    <a:ext uri="{9D8B030D-6E8A-4147-A177-3AD203B41FA5}">
                      <a16:colId xmlns:a16="http://schemas.microsoft.com/office/drawing/2014/main" val="20004"/>
                    </a:ext>
                  </a:extLst>
                </a:gridCol>
              </a:tblGrid>
              <a:tr h="744693">
                <a:tc>
                  <a:txBody>
                    <a:bodyPr/>
                    <a:lstStyle/>
                    <a:p>
                      <a:r>
                        <a:rPr lang="es-CL" dirty="0" smtClean="0"/>
                        <a:t>PIEL</a:t>
                      </a:r>
                      <a:endParaRPr lang="es-CL" dirty="0"/>
                    </a:p>
                  </a:txBody>
                  <a:tcPr/>
                </a:tc>
                <a:tc>
                  <a:txBody>
                    <a:bodyPr/>
                    <a:lstStyle/>
                    <a:p>
                      <a:r>
                        <a:rPr lang="es-CL" dirty="0" smtClean="0"/>
                        <a:t>RESPIRATORIO</a:t>
                      </a:r>
                      <a:endParaRPr lang="es-CL" dirty="0"/>
                    </a:p>
                  </a:txBody>
                  <a:tcPr/>
                </a:tc>
                <a:tc>
                  <a:txBody>
                    <a:bodyPr/>
                    <a:lstStyle/>
                    <a:p>
                      <a:r>
                        <a:rPr lang="es-CL" dirty="0" smtClean="0"/>
                        <a:t>DIGESTIVO</a:t>
                      </a:r>
                      <a:endParaRPr lang="es-CL" dirty="0"/>
                    </a:p>
                  </a:txBody>
                  <a:tcPr/>
                </a:tc>
                <a:tc>
                  <a:txBody>
                    <a:bodyPr/>
                    <a:lstStyle/>
                    <a:p>
                      <a:r>
                        <a:rPr lang="es-CL" dirty="0" smtClean="0"/>
                        <a:t>CARDIACO</a:t>
                      </a:r>
                      <a:endParaRPr lang="es-CL" dirty="0"/>
                    </a:p>
                  </a:txBody>
                  <a:tcPr/>
                </a:tc>
                <a:tc>
                  <a:txBody>
                    <a:bodyPr/>
                    <a:lstStyle/>
                    <a:p>
                      <a:r>
                        <a:rPr lang="es-CL" dirty="0" smtClean="0"/>
                        <a:t>GANERAL</a:t>
                      </a:r>
                      <a:endParaRPr lang="es-CL" dirty="0"/>
                    </a:p>
                  </a:txBody>
                  <a:tcPr/>
                </a:tc>
                <a:extLst>
                  <a:ext uri="{0D108BD9-81ED-4DB2-BD59-A6C34878D82A}">
                    <a16:rowId xmlns:a16="http://schemas.microsoft.com/office/drawing/2014/main" val="10000"/>
                  </a:ext>
                </a:extLst>
              </a:tr>
              <a:tr h="869602">
                <a:tc>
                  <a:txBody>
                    <a:bodyPr/>
                    <a:lstStyle/>
                    <a:p>
                      <a:r>
                        <a:rPr lang="es-CL" sz="1400" dirty="0" smtClean="0"/>
                        <a:t>ENROJECIMIENTO</a:t>
                      </a:r>
                      <a:endParaRPr lang="es-CL" sz="1400" dirty="0"/>
                    </a:p>
                  </a:txBody>
                  <a:tcPr/>
                </a:tc>
                <a:tc>
                  <a:txBody>
                    <a:bodyPr/>
                    <a:lstStyle/>
                    <a:p>
                      <a:r>
                        <a:rPr lang="es-CL" sz="1400" dirty="0" smtClean="0"/>
                        <a:t>OPRESION GARGANTA</a:t>
                      </a:r>
                      <a:endParaRPr lang="es-CL" sz="1400" dirty="0"/>
                    </a:p>
                  </a:txBody>
                  <a:tcPr/>
                </a:tc>
                <a:tc>
                  <a:txBody>
                    <a:bodyPr/>
                    <a:lstStyle/>
                    <a:p>
                      <a:r>
                        <a:rPr lang="es-CL" sz="1400" dirty="0" smtClean="0"/>
                        <a:t>NAUSEAS</a:t>
                      </a:r>
                      <a:endParaRPr lang="es-CL" sz="1400" dirty="0"/>
                    </a:p>
                  </a:txBody>
                  <a:tcPr/>
                </a:tc>
                <a:tc>
                  <a:txBody>
                    <a:bodyPr/>
                    <a:lstStyle/>
                    <a:p>
                      <a:r>
                        <a:rPr lang="es-CL" sz="1400" dirty="0" smtClean="0"/>
                        <a:t>PALPITACIONES</a:t>
                      </a:r>
                      <a:endParaRPr lang="es-CL" sz="1400" dirty="0"/>
                    </a:p>
                  </a:txBody>
                  <a:tcPr/>
                </a:tc>
                <a:tc>
                  <a:txBody>
                    <a:bodyPr/>
                    <a:lstStyle/>
                    <a:p>
                      <a:r>
                        <a:rPr lang="es-CL" sz="1400" dirty="0" smtClean="0"/>
                        <a:t>MAREOS</a:t>
                      </a:r>
                      <a:endParaRPr lang="es-CL" sz="1400" dirty="0"/>
                    </a:p>
                  </a:txBody>
                  <a:tcPr/>
                </a:tc>
                <a:extLst>
                  <a:ext uri="{0D108BD9-81ED-4DB2-BD59-A6C34878D82A}">
                    <a16:rowId xmlns:a16="http://schemas.microsoft.com/office/drawing/2014/main" val="10001"/>
                  </a:ext>
                </a:extLst>
              </a:tr>
              <a:tr h="869602">
                <a:tc>
                  <a:txBody>
                    <a:bodyPr/>
                    <a:lstStyle/>
                    <a:p>
                      <a:r>
                        <a:rPr lang="es-CL" sz="1400" dirty="0" smtClean="0"/>
                        <a:t>URTICARIA</a:t>
                      </a:r>
                      <a:endParaRPr lang="es-CL" sz="1400" dirty="0"/>
                    </a:p>
                  </a:txBody>
                  <a:tcPr/>
                </a:tc>
                <a:tc>
                  <a:txBody>
                    <a:bodyPr/>
                    <a:lstStyle/>
                    <a:p>
                      <a:r>
                        <a:rPr lang="es-CL" sz="1400" dirty="0" smtClean="0"/>
                        <a:t>RONQUERA</a:t>
                      </a:r>
                      <a:endParaRPr lang="es-CL" sz="1400" dirty="0"/>
                    </a:p>
                  </a:txBody>
                  <a:tcPr/>
                </a:tc>
                <a:tc>
                  <a:txBody>
                    <a:bodyPr/>
                    <a:lstStyle/>
                    <a:p>
                      <a:r>
                        <a:rPr lang="es-CL" sz="1400" dirty="0" smtClean="0"/>
                        <a:t>VOMITOS</a:t>
                      </a:r>
                      <a:endParaRPr lang="es-CL" sz="1400" dirty="0"/>
                    </a:p>
                  </a:txBody>
                  <a:tcPr/>
                </a:tc>
                <a:tc>
                  <a:txBody>
                    <a:bodyPr/>
                    <a:lstStyle/>
                    <a:p>
                      <a:r>
                        <a:rPr lang="es-CL" sz="1400" dirty="0" smtClean="0"/>
                        <a:t>DOLOR AL PECHO</a:t>
                      </a:r>
                      <a:endParaRPr lang="es-CL" sz="1400" dirty="0"/>
                    </a:p>
                  </a:txBody>
                  <a:tcPr/>
                </a:tc>
                <a:tc>
                  <a:txBody>
                    <a:bodyPr/>
                    <a:lstStyle/>
                    <a:p>
                      <a:r>
                        <a:rPr lang="es-CL" sz="1400" dirty="0" smtClean="0"/>
                        <a:t>PERDIDA CONOCIMIENTO</a:t>
                      </a:r>
                      <a:endParaRPr lang="es-CL" sz="1400" dirty="0"/>
                    </a:p>
                  </a:txBody>
                  <a:tcPr/>
                </a:tc>
                <a:extLst>
                  <a:ext uri="{0D108BD9-81ED-4DB2-BD59-A6C34878D82A}">
                    <a16:rowId xmlns:a16="http://schemas.microsoft.com/office/drawing/2014/main" val="10002"/>
                  </a:ext>
                </a:extLst>
              </a:tr>
              <a:tr h="869602">
                <a:tc>
                  <a:txBody>
                    <a:bodyPr/>
                    <a:lstStyle/>
                    <a:p>
                      <a:r>
                        <a:rPr lang="es-CL" sz="1400" dirty="0" smtClean="0"/>
                        <a:t>HINCHAZON LABIOS,OJOS,</a:t>
                      </a:r>
                    </a:p>
                    <a:p>
                      <a:r>
                        <a:rPr lang="es-CL" sz="1400" dirty="0" smtClean="0"/>
                        <a:t>OREJAS</a:t>
                      </a:r>
                      <a:endParaRPr lang="es-CL" sz="1400" dirty="0"/>
                    </a:p>
                  </a:txBody>
                  <a:tcPr/>
                </a:tc>
                <a:tc>
                  <a:txBody>
                    <a:bodyPr/>
                    <a:lstStyle/>
                    <a:p>
                      <a:r>
                        <a:rPr lang="es-CL" sz="1400" dirty="0" smtClean="0"/>
                        <a:t>ESTORNUDOS</a:t>
                      </a:r>
                      <a:endParaRPr lang="es-CL" sz="1400" dirty="0"/>
                    </a:p>
                  </a:txBody>
                  <a:tcPr/>
                </a:tc>
                <a:tc>
                  <a:txBody>
                    <a:bodyPr/>
                    <a:lstStyle/>
                    <a:p>
                      <a:r>
                        <a:rPr lang="es-CL" sz="1400" dirty="0" smtClean="0"/>
                        <a:t>DOLOR DE ESTOMAGO</a:t>
                      </a:r>
                      <a:endParaRPr lang="es-CL" sz="1400" dirty="0"/>
                    </a:p>
                  </a:txBody>
                  <a:tcPr/>
                </a:tc>
                <a:tc>
                  <a:txBody>
                    <a:bodyPr/>
                    <a:lstStyle/>
                    <a:p>
                      <a:endParaRPr lang="es-CL" sz="1400"/>
                    </a:p>
                  </a:txBody>
                  <a:tcPr/>
                </a:tc>
                <a:tc>
                  <a:txBody>
                    <a:bodyPr/>
                    <a:lstStyle/>
                    <a:p>
                      <a:r>
                        <a:rPr lang="es-CL" sz="1400" dirty="0" smtClean="0"/>
                        <a:t>SENSACION DE MUERTE INMINENTE</a:t>
                      </a:r>
                      <a:endParaRPr lang="es-CL" sz="1400" dirty="0"/>
                    </a:p>
                  </a:txBody>
                  <a:tcPr/>
                </a:tc>
                <a:extLst>
                  <a:ext uri="{0D108BD9-81ED-4DB2-BD59-A6C34878D82A}">
                    <a16:rowId xmlns:a16="http://schemas.microsoft.com/office/drawing/2014/main" val="10003"/>
                  </a:ext>
                </a:extLst>
              </a:tr>
              <a:tr h="869602">
                <a:tc>
                  <a:txBody>
                    <a:bodyPr/>
                    <a:lstStyle/>
                    <a:p>
                      <a:endParaRPr lang="es-CL" sz="1050"/>
                    </a:p>
                  </a:txBody>
                  <a:tcPr/>
                </a:tc>
                <a:tc>
                  <a:txBody>
                    <a:bodyPr/>
                    <a:lstStyle/>
                    <a:p>
                      <a:r>
                        <a:rPr lang="es-CL" sz="1400" dirty="0" smtClean="0"/>
                        <a:t>PICAZON</a:t>
                      </a:r>
                      <a:r>
                        <a:rPr lang="es-CL" sz="1400" baseline="0" dirty="0" smtClean="0"/>
                        <a:t> NARIZ</a:t>
                      </a:r>
                      <a:endParaRPr lang="es-CL" sz="1400" dirty="0"/>
                    </a:p>
                  </a:txBody>
                  <a:tcPr/>
                </a:tc>
                <a:tc>
                  <a:txBody>
                    <a:bodyPr/>
                    <a:lstStyle/>
                    <a:p>
                      <a:r>
                        <a:rPr lang="es-CL" sz="1400" dirty="0" smtClean="0"/>
                        <a:t>DIARREA</a:t>
                      </a:r>
                      <a:endParaRPr lang="es-CL" sz="1400" dirty="0"/>
                    </a:p>
                  </a:txBody>
                  <a:tcPr/>
                </a:tc>
                <a:tc>
                  <a:txBody>
                    <a:bodyPr/>
                    <a:lstStyle/>
                    <a:p>
                      <a:endParaRPr lang="es-CL" sz="1400"/>
                    </a:p>
                  </a:txBody>
                  <a:tcPr/>
                </a:tc>
                <a:tc>
                  <a:txBody>
                    <a:bodyPr/>
                    <a:lstStyle/>
                    <a:p>
                      <a:endParaRPr lang="es-CL" sz="1400" dirty="0"/>
                    </a:p>
                  </a:txBody>
                  <a:tcPr/>
                </a:tc>
                <a:extLst>
                  <a:ext uri="{0D108BD9-81ED-4DB2-BD59-A6C34878D82A}">
                    <a16:rowId xmlns:a16="http://schemas.microsoft.com/office/drawing/2014/main" val="10004"/>
                  </a:ext>
                </a:extLst>
              </a:tr>
              <a:tr h="869602">
                <a:tc>
                  <a:txBody>
                    <a:bodyPr/>
                    <a:lstStyle/>
                    <a:p>
                      <a:endParaRPr lang="es-CL" sz="1050"/>
                    </a:p>
                  </a:txBody>
                  <a:tcPr/>
                </a:tc>
                <a:tc>
                  <a:txBody>
                    <a:bodyPr/>
                    <a:lstStyle/>
                    <a:p>
                      <a:r>
                        <a:rPr lang="es-CL" sz="1400" dirty="0" smtClean="0"/>
                        <a:t>DIFICULTAD</a:t>
                      </a:r>
                      <a:r>
                        <a:rPr lang="es-CL" sz="1400" baseline="0" dirty="0" smtClean="0"/>
                        <a:t> RESPIRATORIA</a:t>
                      </a:r>
                      <a:endParaRPr lang="es-CL" sz="1400" dirty="0"/>
                    </a:p>
                  </a:txBody>
                  <a:tcPr/>
                </a:tc>
                <a:tc>
                  <a:txBody>
                    <a:bodyPr/>
                    <a:lstStyle/>
                    <a:p>
                      <a:endParaRPr lang="es-CL" sz="1400" dirty="0"/>
                    </a:p>
                  </a:txBody>
                  <a:tcPr/>
                </a:tc>
                <a:tc>
                  <a:txBody>
                    <a:bodyPr/>
                    <a:lstStyle/>
                    <a:p>
                      <a:endParaRPr lang="es-CL" sz="1400" dirty="0"/>
                    </a:p>
                  </a:txBody>
                  <a:tcPr/>
                </a:tc>
                <a:tc>
                  <a:txBody>
                    <a:bodyPr/>
                    <a:lstStyle/>
                    <a:p>
                      <a:endParaRPr lang="es-CL" sz="1400" dirty="0"/>
                    </a:p>
                  </a:txBody>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269355441"/>
      </p:ext>
    </p:extLst>
  </p:cSld>
  <p:clrMapOvr>
    <a:masterClrMapping/>
  </p:clrMapOvr>
  <p:transition>
    <p:cut/>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42" descr="Diapos JCI 2b"/>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
            <a:ext cx="9144000"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0" name="Text Box 9"/>
          <p:cNvSpPr txBox="1">
            <a:spLocks noChangeArrowheads="1"/>
          </p:cNvSpPr>
          <p:nvPr/>
        </p:nvSpPr>
        <p:spPr bwMode="auto">
          <a:xfrm>
            <a:off x="1300163" y="1878013"/>
            <a:ext cx="648493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tabLst>
                <a:tab pos="762000" algn="l"/>
                <a:tab pos="1147763" algn="l"/>
              </a:tabLst>
              <a:defRPr sz="2400">
                <a:solidFill>
                  <a:schemeClr val="tx1"/>
                </a:solidFill>
                <a:latin typeface="Times" charset="0"/>
              </a:defRPr>
            </a:lvl1pPr>
            <a:lvl2pPr marL="742950" indent="-285750">
              <a:tabLst>
                <a:tab pos="762000" algn="l"/>
                <a:tab pos="1147763" algn="l"/>
              </a:tabLst>
              <a:defRPr sz="2400">
                <a:solidFill>
                  <a:schemeClr val="tx1"/>
                </a:solidFill>
                <a:latin typeface="Times" charset="0"/>
              </a:defRPr>
            </a:lvl2pPr>
            <a:lvl3pPr marL="1143000" indent="-228600">
              <a:tabLst>
                <a:tab pos="762000" algn="l"/>
                <a:tab pos="1147763" algn="l"/>
              </a:tabLst>
              <a:defRPr sz="2400">
                <a:solidFill>
                  <a:schemeClr val="tx1"/>
                </a:solidFill>
                <a:latin typeface="Times" charset="0"/>
              </a:defRPr>
            </a:lvl3pPr>
            <a:lvl4pPr marL="1600200" indent="-228600">
              <a:tabLst>
                <a:tab pos="762000" algn="l"/>
                <a:tab pos="1147763" algn="l"/>
              </a:tabLst>
              <a:defRPr sz="2400">
                <a:solidFill>
                  <a:schemeClr val="tx1"/>
                </a:solidFill>
                <a:latin typeface="Times" charset="0"/>
              </a:defRPr>
            </a:lvl4pPr>
            <a:lvl5pPr marL="2057400" indent="-228600">
              <a:tabLst>
                <a:tab pos="762000" algn="l"/>
                <a:tab pos="1147763" algn="l"/>
              </a:tabLst>
              <a:defRPr sz="2400">
                <a:solidFill>
                  <a:schemeClr val="tx1"/>
                </a:solidFill>
                <a:latin typeface="Times" charset="0"/>
              </a:defRPr>
            </a:lvl5pPr>
            <a:lvl6pPr marL="2514600" indent="-228600" algn="r" eaLnBrk="0" fontAlgn="base" hangingPunct="0">
              <a:spcBef>
                <a:spcPct val="0"/>
              </a:spcBef>
              <a:spcAft>
                <a:spcPct val="0"/>
              </a:spcAft>
              <a:tabLst>
                <a:tab pos="762000" algn="l"/>
                <a:tab pos="1147763" algn="l"/>
              </a:tabLst>
              <a:defRPr sz="2400">
                <a:solidFill>
                  <a:schemeClr val="tx1"/>
                </a:solidFill>
                <a:latin typeface="Times" charset="0"/>
              </a:defRPr>
            </a:lvl6pPr>
            <a:lvl7pPr marL="2971800" indent="-228600" algn="r" eaLnBrk="0" fontAlgn="base" hangingPunct="0">
              <a:spcBef>
                <a:spcPct val="0"/>
              </a:spcBef>
              <a:spcAft>
                <a:spcPct val="0"/>
              </a:spcAft>
              <a:tabLst>
                <a:tab pos="762000" algn="l"/>
                <a:tab pos="1147763" algn="l"/>
              </a:tabLst>
              <a:defRPr sz="2400">
                <a:solidFill>
                  <a:schemeClr val="tx1"/>
                </a:solidFill>
                <a:latin typeface="Times" charset="0"/>
              </a:defRPr>
            </a:lvl7pPr>
            <a:lvl8pPr marL="3429000" indent="-228600" algn="r" eaLnBrk="0" fontAlgn="base" hangingPunct="0">
              <a:spcBef>
                <a:spcPct val="0"/>
              </a:spcBef>
              <a:spcAft>
                <a:spcPct val="0"/>
              </a:spcAft>
              <a:tabLst>
                <a:tab pos="762000" algn="l"/>
                <a:tab pos="1147763" algn="l"/>
              </a:tabLst>
              <a:defRPr sz="2400">
                <a:solidFill>
                  <a:schemeClr val="tx1"/>
                </a:solidFill>
                <a:latin typeface="Times" charset="0"/>
              </a:defRPr>
            </a:lvl8pPr>
            <a:lvl9pPr marL="3886200" indent="-228600" algn="r" eaLnBrk="0" fontAlgn="base" hangingPunct="0">
              <a:spcBef>
                <a:spcPct val="0"/>
              </a:spcBef>
              <a:spcAft>
                <a:spcPct val="0"/>
              </a:spcAft>
              <a:tabLst>
                <a:tab pos="762000" algn="l"/>
                <a:tab pos="1147763" algn="l"/>
              </a:tabLst>
              <a:defRPr sz="2400">
                <a:solidFill>
                  <a:schemeClr val="tx1"/>
                </a:solidFill>
                <a:latin typeface="Times" charset="0"/>
              </a:defRPr>
            </a:lvl9pPr>
          </a:lstStyle>
          <a:p>
            <a:pPr algn="l"/>
            <a:r>
              <a:rPr lang="es-CL" sz="1600" dirty="0"/>
              <a:t/>
            </a:r>
            <a:br>
              <a:rPr lang="es-CL" sz="1600" dirty="0"/>
            </a:br>
            <a:r>
              <a:rPr lang="es-ES_tradnl" sz="1600" dirty="0">
                <a:solidFill>
                  <a:srgbClr val="007775"/>
                </a:solidFill>
                <a:latin typeface="Arial" charset="0"/>
              </a:rPr>
              <a:t>	</a:t>
            </a:r>
          </a:p>
        </p:txBody>
      </p:sp>
      <p:sp>
        <p:nvSpPr>
          <p:cNvPr id="2" name="1 Título"/>
          <p:cNvSpPr>
            <a:spLocks noGrp="1"/>
          </p:cNvSpPr>
          <p:nvPr>
            <p:ph type="title"/>
          </p:nvPr>
        </p:nvSpPr>
        <p:spPr>
          <a:xfrm>
            <a:off x="656431" y="190500"/>
            <a:ext cx="7772400" cy="1143000"/>
          </a:xfrm>
        </p:spPr>
        <p:txBody>
          <a:bodyPr/>
          <a:lstStyle/>
          <a:p>
            <a:endParaRPr lang="es-CL" dirty="0"/>
          </a:p>
        </p:txBody>
      </p:sp>
      <p:sp>
        <p:nvSpPr>
          <p:cNvPr id="3" name="2 Marcador de contenido"/>
          <p:cNvSpPr>
            <a:spLocks noGrp="1"/>
          </p:cNvSpPr>
          <p:nvPr>
            <p:ph idx="1"/>
          </p:nvPr>
        </p:nvSpPr>
        <p:spPr/>
        <p:txBody>
          <a:bodyPr/>
          <a:lstStyle/>
          <a:p>
            <a:endParaRPr lang="es-CL" dirty="0"/>
          </a:p>
        </p:txBody>
      </p:sp>
      <p:pic>
        <p:nvPicPr>
          <p:cNvPr id="8601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193800"/>
            <a:ext cx="9055100" cy="54737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9355441"/>
      </p:ext>
    </p:extLst>
  </p:cSld>
  <p:clrMapOvr>
    <a:masterClrMapping/>
  </p:clrMapOvr>
  <p:transition>
    <p:cut/>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42" descr="Diapos JCI 2b"/>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
            <a:ext cx="9144000"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0" name="Text Box 9"/>
          <p:cNvSpPr txBox="1">
            <a:spLocks noChangeArrowheads="1"/>
          </p:cNvSpPr>
          <p:nvPr/>
        </p:nvSpPr>
        <p:spPr bwMode="auto">
          <a:xfrm>
            <a:off x="1300163" y="1878013"/>
            <a:ext cx="648493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tabLst>
                <a:tab pos="762000" algn="l"/>
                <a:tab pos="1147763" algn="l"/>
              </a:tabLst>
              <a:defRPr sz="2400">
                <a:solidFill>
                  <a:schemeClr val="tx1"/>
                </a:solidFill>
                <a:latin typeface="Times" charset="0"/>
              </a:defRPr>
            </a:lvl1pPr>
            <a:lvl2pPr marL="742950" indent="-285750">
              <a:tabLst>
                <a:tab pos="762000" algn="l"/>
                <a:tab pos="1147763" algn="l"/>
              </a:tabLst>
              <a:defRPr sz="2400">
                <a:solidFill>
                  <a:schemeClr val="tx1"/>
                </a:solidFill>
                <a:latin typeface="Times" charset="0"/>
              </a:defRPr>
            </a:lvl2pPr>
            <a:lvl3pPr marL="1143000" indent="-228600">
              <a:tabLst>
                <a:tab pos="762000" algn="l"/>
                <a:tab pos="1147763" algn="l"/>
              </a:tabLst>
              <a:defRPr sz="2400">
                <a:solidFill>
                  <a:schemeClr val="tx1"/>
                </a:solidFill>
                <a:latin typeface="Times" charset="0"/>
              </a:defRPr>
            </a:lvl3pPr>
            <a:lvl4pPr marL="1600200" indent="-228600">
              <a:tabLst>
                <a:tab pos="762000" algn="l"/>
                <a:tab pos="1147763" algn="l"/>
              </a:tabLst>
              <a:defRPr sz="2400">
                <a:solidFill>
                  <a:schemeClr val="tx1"/>
                </a:solidFill>
                <a:latin typeface="Times" charset="0"/>
              </a:defRPr>
            </a:lvl4pPr>
            <a:lvl5pPr marL="2057400" indent="-228600">
              <a:tabLst>
                <a:tab pos="762000" algn="l"/>
                <a:tab pos="1147763" algn="l"/>
              </a:tabLst>
              <a:defRPr sz="2400">
                <a:solidFill>
                  <a:schemeClr val="tx1"/>
                </a:solidFill>
                <a:latin typeface="Times" charset="0"/>
              </a:defRPr>
            </a:lvl5pPr>
            <a:lvl6pPr marL="2514600" indent="-228600" algn="r" eaLnBrk="0" fontAlgn="base" hangingPunct="0">
              <a:spcBef>
                <a:spcPct val="0"/>
              </a:spcBef>
              <a:spcAft>
                <a:spcPct val="0"/>
              </a:spcAft>
              <a:tabLst>
                <a:tab pos="762000" algn="l"/>
                <a:tab pos="1147763" algn="l"/>
              </a:tabLst>
              <a:defRPr sz="2400">
                <a:solidFill>
                  <a:schemeClr val="tx1"/>
                </a:solidFill>
                <a:latin typeface="Times" charset="0"/>
              </a:defRPr>
            </a:lvl6pPr>
            <a:lvl7pPr marL="2971800" indent="-228600" algn="r" eaLnBrk="0" fontAlgn="base" hangingPunct="0">
              <a:spcBef>
                <a:spcPct val="0"/>
              </a:spcBef>
              <a:spcAft>
                <a:spcPct val="0"/>
              </a:spcAft>
              <a:tabLst>
                <a:tab pos="762000" algn="l"/>
                <a:tab pos="1147763" algn="l"/>
              </a:tabLst>
              <a:defRPr sz="2400">
                <a:solidFill>
                  <a:schemeClr val="tx1"/>
                </a:solidFill>
                <a:latin typeface="Times" charset="0"/>
              </a:defRPr>
            </a:lvl7pPr>
            <a:lvl8pPr marL="3429000" indent="-228600" algn="r" eaLnBrk="0" fontAlgn="base" hangingPunct="0">
              <a:spcBef>
                <a:spcPct val="0"/>
              </a:spcBef>
              <a:spcAft>
                <a:spcPct val="0"/>
              </a:spcAft>
              <a:tabLst>
                <a:tab pos="762000" algn="l"/>
                <a:tab pos="1147763" algn="l"/>
              </a:tabLst>
              <a:defRPr sz="2400">
                <a:solidFill>
                  <a:schemeClr val="tx1"/>
                </a:solidFill>
                <a:latin typeface="Times" charset="0"/>
              </a:defRPr>
            </a:lvl8pPr>
            <a:lvl9pPr marL="3886200" indent="-228600" algn="r" eaLnBrk="0" fontAlgn="base" hangingPunct="0">
              <a:spcBef>
                <a:spcPct val="0"/>
              </a:spcBef>
              <a:spcAft>
                <a:spcPct val="0"/>
              </a:spcAft>
              <a:tabLst>
                <a:tab pos="762000" algn="l"/>
                <a:tab pos="1147763" algn="l"/>
              </a:tabLst>
              <a:defRPr sz="2400">
                <a:solidFill>
                  <a:schemeClr val="tx1"/>
                </a:solidFill>
                <a:latin typeface="Times" charset="0"/>
              </a:defRPr>
            </a:lvl9pPr>
          </a:lstStyle>
          <a:p>
            <a:pPr algn="l"/>
            <a:r>
              <a:rPr lang="es-CL" sz="1600" dirty="0"/>
              <a:t/>
            </a:r>
            <a:br>
              <a:rPr lang="es-CL" sz="1600" dirty="0"/>
            </a:br>
            <a:r>
              <a:rPr lang="es-ES_tradnl" sz="1600" dirty="0">
                <a:solidFill>
                  <a:srgbClr val="007775"/>
                </a:solidFill>
                <a:latin typeface="Arial" charset="0"/>
              </a:rPr>
              <a:t>	</a:t>
            </a:r>
          </a:p>
        </p:txBody>
      </p:sp>
      <p:sp>
        <p:nvSpPr>
          <p:cNvPr id="2" name="1 Título"/>
          <p:cNvSpPr>
            <a:spLocks noGrp="1"/>
          </p:cNvSpPr>
          <p:nvPr>
            <p:ph type="title"/>
          </p:nvPr>
        </p:nvSpPr>
        <p:spPr>
          <a:xfrm>
            <a:off x="656431" y="190500"/>
            <a:ext cx="7772400" cy="1143000"/>
          </a:xfrm>
        </p:spPr>
        <p:txBody>
          <a:bodyPr/>
          <a:lstStyle/>
          <a:p>
            <a:r>
              <a:rPr lang="es-CL" dirty="0" smtClean="0">
                <a:solidFill>
                  <a:schemeClr val="bg1"/>
                </a:solidFill>
              </a:rPr>
              <a:t>MANEJO EN EL COLEGIO</a:t>
            </a:r>
            <a:endParaRPr lang="es-CL" dirty="0">
              <a:solidFill>
                <a:schemeClr val="bg1"/>
              </a:solidFill>
            </a:endParaRPr>
          </a:p>
        </p:txBody>
      </p:sp>
      <p:sp>
        <p:nvSpPr>
          <p:cNvPr id="3" name="2 Marcador de contenido"/>
          <p:cNvSpPr>
            <a:spLocks noGrp="1"/>
          </p:cNvSpPr>
          <p:nvPr>
            <p:ph idx="1"/>
          </p:nvPr>
        </p:nvSpPr>
        <p:spPr/>
        <p:txBody>
          <a:bodyPr/>
          <a:lstStyle/>
          <a:p>
            <a:pPr algn="just"/>
            <a:r>
              <a:rPr lang="es-CL" dirty="0" smtClean="0"/>
              <a:t>CORREGIR PROBLEMAS CARDIOPULMONARES QUE AMENAZAN LA VIDA</a:t>
            </a:r>
          </a:p>
          <a:p>
            <a:pPr marL="0" indent="0" algn="just">
              <a:buNone/>
            </a:pPr>
            <a:endParaRPr lang="es-CL" dirty="0"/>
          </a:p>
          <a:p>
            <a:pPr marL="0" indent="0" algn="just">
              <a:buNone/>
            </a:pPr>
            <a:endParaRPr lang="es-CL" dirty="0" smtClean="0"/>
          </a:p>
          <a:p>
            <a:pPr algn="just"/>
            <a:r>
              <a:rPr lang="es-CL" dirty="0" smtClean="0"/>
              <a:t>ADRENALINA </a:t>
            </a:r>
            <a:endParaRPr lang="es-CL" dirty="0"/>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81499" y="3302000"/>
            <a:ext cx="4660395" cy="3263900"/>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9355441"/>
      </p:ext>
    </p:extLst>
  </p:cSld>
  <p:clrMapOvr>
    <a:masterClrMapping/>
  </p:clrMapOvr>
  <p:transition>
    <p:cut/>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42" descr="Diapos JCI 2b"/>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
            <a:ext cx="9144000"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0" name="Text Box 9"/>
          <p:cNvSpPr txBox="1">
            <a:spLocks noChangeArrowheads="1"/>
          </p:cNvSpPr>
          <p:nvPr/>
        </p:nvSpPr>
        <p:spPr bwMode="auto">
          <a:xfrm>
            <a:off x="1300163" y="1878013"/>
            <a:ext cx="648493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tabLst>
                <a:tab pos="762000" algn="l"/>
                <a:tab pos="1147763" algn="l"/>
              </a:tabLst>
              <a:defRPr sz="2400">
                <a:solidFill>
                  <a:schemeClr val="tx1"/>
                </a:solidFill>
                <a:latin typeface="Times" charset="0"/>
              </a:defRPr>
            </a:lvl1pPr>
            <a:lvl2pPr marL="742950" indent="-285750">
              <a:tabLst>
                <a:tab pos="762000" algn="l"/>
                <a:tab pos="1147763" algn="l"/>
              </a:tabLst>
              <a:defRPr sz="2400">
                <a:solidFill>
                  <a:schemeClr val="tx1"/>
                </a:solidFill>
                <a:latin typeface="Times" charset="0"/>
              </a:defRPr>
            </a:lvl2pPr>
            <a:lvl3pPr marL="1143000" indent="-228600">
              <a:tabLst>
                <a:tab pos="762000" algn="l"/>
                <a:tab pos="1147763" algn="l"/>
              </a:tabLst>
              <a:defRPr sz="2400">
                <a:solidFill>
                  <a:schemeClr val="tx1"/>
                </a:solidFill>
                <a:latin typeface="Times" charset="0"/>
              </a:defRPr>
            </a:lvl3pPr>
            <a:lvl4pPr marL="1600200" indent="-228600">
              <a:tabLst>
                <a:tab pos="762000" algn="l"/>
                <a:tab pos="1147763" algn="l"/>
              </a:tabLst>
              <a:defRPr sz="2400">
                <a:solidFill>
                  <a:schemeClr val="tx1"/>
                </a:solidFill>
                <a:latin typeface="Times" charset="0"/>
              </a:defRPr>
            </a:lvl4pPr>
            <a:lvl5pPr marL="2057400" indent="-228600">
              <a:tabLst>
                <a:tab pos="762000" algn="l"/>
                <a:tab pos="1147763" algn="l"/>
              </a:tabLst>
              <a:defRPr sz="2400">
                <a:solidFill>
                  <a:schemeClr val="tx1"/>
                </a:solidFill>
                <a:latin typeface="Times" charset="0"/>
              </a:defRPr>
            </a:lvl5pPr>
            <a:lvl6pPr marL="2514600" indent="-228600" algn="r" eaLnBrk="0" fontAlgn="base" hangingPunct="0">
              <a:spcBef>
                <a:spcPct val="0"/>
              </a:spcBef>
              <a:spcAft>
                <a:spcPct val="0"/>
              </a:spcAft>
              <a:tabLst>
                <a:tab pos="762000" algn="l"/>
                <a:tab pos="1147763" algn="l"/>
              </a:tabLst>
              <a:defRPr sz="2400">
                <a:solidFill>
                  <a:schemeClr val="tx1"/>
                </a:solidFill>
                <a:latin typeface="Times" charset="0"/>
              </a:defRPr>
            </a:lvl6pPr>
            <a:lvl7pPr marL="2971800" indent="-228600" algn="r" eaLnBrk="0" fontAlgn="base" hangingPunct="0">
              <a:spcBef>
                <a:spcPct val="0"/>
              </a:spcBef>
              <a:spcAft>
                <a:spcPct val="0"/>
              </a:spcAft>
              <a:tabLst>
                <a:tab pos="762000" algn="l"/>
                <a:tab pos="1147763" algn="l"/>
              </a:tabLst>
              <a:defRPr sz="2400">
                <a:solidFill>
                  <a:schemeClr val="tx1"/>
                </a:solidFill>
                <a:latin typeface="Times" charset="0"/>
              </a:defRPr>
            </a:lvl7pPr>
            <a:lvl8pPr marL="3429000" indent="-228600" algn="r" eaLnBrk="0" fontAlgn="base" hangingPunct="0">
              <a:spcBef>
                <a:spcPct val="0"/>
              </a:spcBef>
              <a:spcAft>
                <a:spcPct val="0"/>
              </a:spcAft>
              <a:tabLst>
                <a:tab pos="762000" algn="l"/>
                <a:tab pos="1147763" algn="l"/>
              </a:tabLst>
              <a:defRPr sz="2400">
                <a:solidFill>
                  <a:schemeClr val="tx1"/>
                </a:solidFill>
                <a:latin typeface="Times" charset="0"/>
              </a:defRPr>
            </a:lvl8pPr>
            <a:lvl9pPr marL="3886200" indent="-228600" algn="r" eaLnBrk="0" fontAlgn="base" hangingPunct="0">
              <a:spcBef>
                <a:spcPct val="0"/>
              </a:spcBef>
              <a:spcAft>
                <a:spcPct val="0"/>
              </a:spcAft>
              <a:tabLst>
                <a:tab pos="762000" algn="l"/>
                <a:tab pos="1147763" algn="l"/>
              </a:tabLst>
              <a:defRPr sz="2400">
                <a:solidFill>
                  <a:schemeClr val="tx1"/>
                </a:solidFill>
                <a:latin typeface="Times" charset="0"/>
              </a:defRPr>
            </a:lvl9pPr>
          </a:lstStyle>
          <a:p>
            <a:pPr algn="l"/>
            <a:r>
              <a:rPr lang="es-CL" sz="1600" dirty="0"/>
              <a:t/>
            </a:r>
            <a:br>
              <a:rPr lang="es-CL" sz="1600" dirty="0"/>
            </a:br>
            <a:r>
              <a:rPr lang="es-ES_tradnl" sz="1600" dirty="0">
                <a:solidFill>
                  <a:srgbClr val="007775"/>
                </a:solidFill>
                <a:latin typeface="Arial" charset="0"/>
              </a:rPr>
              <a:t>	</a:t>
            </a:r>
          </a:p>
        </p:txBody>
      </p:sp>
      <p:sp>
        <p:nvSpPr>
          <p:cNvPr id="2" name="1 Título"/>
          <p:cNvSpPr>
            <a:spLocks noGrp="1"/>
          </p:cNvSpPr>
          <p:nvPr>
            <p:ph type="title"/>
          </p:nvPr>
        </p:nvSpPr>
        <p:spPr>
          <a:xfrm>
            <a:off x="656431" y="190500"/>
            <a:ext cx="7772400" cy="1143000"/>
          </a:xfrm>
        </p:spPr>
        <p:txBody>
          <a:bodyPr/>
          <a:lstStyle/>
          <a:p>
            <a:r>
              <a:rPr lang="es-CL" dirty="0" smtClean="0">
                <a:solidFill>
                  <a:schemeClr val="bg1"/>
                </a:solidFill>
              </a:rPr>
              <a:t>MANEJO</a:t>
            </a:r>
            <a:endParaRPr lang="es-CL" dirty="0">
              <a:solidFill>
                <a:schemeClr val="bg1"/>
              </a:solidFill>
            </a:endParaRPr>
          </a:p>
        </p:txBody>
      </p:sp>
      <p:sp>
        <p:nvSpPr>
          <p:cNvPr id="3" name="2 Marcador de contenido"/>
          <p:cNvSpPr>
            <a:spLocks noGrp="1"/>
          </p:cNvSpPr>
          <p:nvPr>
            <p:ph idx="1"/>
          </p:nvPr>
        </p:nvSpPr>
        <p:spPr/>
        <p:txBody>
          <a:bodyPr/>
          <a:lstStyle/>
          <a:p>
            <a:pPr algn="just"/>
            <a:r>
              <a:rPr lang="es-CL" dirty="0" smtClean="0"/>
              <a:t>El </a:t>
            </a:r>
            <a:r>
              <a:rPr lang="es-CL" dirty="0"/>
              <a:t>único tratamiento rápido y efectivo es administrar una inyección de adrenalina en el muslo. El propio afectado puede hacerlo utilizando </a:t>
            </a:r>
            <a:r>
              <a:rPr lang="es-CL" dirty="0" err="1"/>
              <a:t>autoinyectores</a:t>
            </a:r>
            <a:r>
              <a:rPr lang="es-CL" dirty="0"/>
              <a:t>, que se venden en farmacias bajo receta médica. Si no lo porta, debe acudir de inmediato a un Servicio de Urgencia</a:t>
            </a:r>
          </a:p>
        </p:txBody>
      </p:sp>
    </p:spTree>
    <p:extLst>
      <p:ext uri="{BB962C8B-B14F-4D97-AF65-F5344CB8AC3E}">
        <p14:creationId xmlns:p14="http://schemas.microsoft.com/office/powerpoint/2010/main" val="269355441"/>
      </p:ext>
    </p:extLst>
  </p:cSld>
  <p:clrMapOvr>
    <a:masterClrMapping/>
  </p:clrMapOvr>
  <p:transition>
    <p:cut/>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42" descr="Diapos JCI 2b"/>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
            <a:ext cx="9144000"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0" name="Text Box 9"/>
          <p:cNvSpPr txBox="1">
            <a:spLocks noChangeArrowheads="1"/>
          </p:cNvSpPr>
          <p:nvPr/>
        </p:nvSpPr>
        <p:spPr bwMode="auto">
          <a:xfrm>
            <a:off x="1300163" y="1878013"/>
            <a:ext cx="648493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tabLst>
                <a:tab pos="762000" algn="l"/>
                <a:tab pos="1147763" algn="l"/>
              </a:tabLst>
              <a:defRPr sz="2400">
                <a:solidFill>
                  <a:schemeClr val="tx1"/>
                </a:solidFill>
                <a:latin typeface="Times" charset="0"/>
              </a:defRPr>
            </a:lvl1pPr>
            <a:lvl2pPr marL="742950" indent="-285750">
              <a:tabLst>
                <a:tab pos="762000" algn="l"/>
                <a:tab pos="1147763" algn="l"/>
              </a:tabLst>
              <a:defRPr sz="2400">
                <a:solidFill>
                  <a:schemeClr val="tx1"/>
                </a:solidFill>
                <a:latin typeface="Times" charset="0"/>
              </a:defRPr>
            </a:lvl2pPr>
            <a:lvl3pPr marL="1143000" indent="-228600">
              <a:tabLst>
                <a:tab pos="762000" algn="l"/>
                <a:tab pos="1147763" algn="l"/>
              </a:tabLst>
              <a:defRPr sz="2400">
                <a:solidFill>
                  <a:schemeClr val="tx1"/>
                </a:solidFill>
                <a:latin typeface="Times" charset="0"/>
              </a:defRPr>
            </a:lvl3pPr>
            <a:lvl4pPr marL="1600200" indent="-228600">
              <a:tabLst>
                <a:tab pos="762000" algn="l"/>
                <a:tab pos="1147763" algn="l"/>
              </a:tabLst>
              <a:defRPr sz="2400">
                <a:solidFill>
                  <a:schemeClr val="tx1"/>
                </a:solidFill>
                <a:latin typeface="Times" charset="0"/>
              </a:defRPr>
            </a:lvl4pPr>
            <a:lvl5pPr marL="2057400" indent="-228600">
              <a:tabLst>
                <a:tab pos="762000" algn="l"/>
                <a:tab pos="1147763" algn="l"/>
              </a:tabLst>
              <a:defRPr sz="2400">
                <a:solidFill>
                  <a:schemeClr val="tx1"/>
                </a:solidFill>
                <a:latin typeface="Times" charset="0"/>
              </a:defRPr>
            </a:lvl5pPr>
            <a:lvl6pPr marL="2514600" indent="-228600" algn="r" eaLnBrk="0" fontAlgn="base" hangingPunct="0">
              <a:spcBef>
                <a:spcPct val="0"/>
              </a:spcBef>
              <a:spcAft>
                <a:spcPct val="0"/>
              </a:spcAft>
              <a:tabLst>
                <a:tab pos="762000" algn="l"/>
                <a:tab pos="1147763" algn="l"/>
              </a:tabLst>
              <a:defRPr sz="2400">
                <a:solidFill>
                  <a:schemeClr val="tx1"/>
                </a:solidFill>
                <a:latin typeface="Times" charset="0"/>
              </a:defRPr>
            </a:lvl6pPr>
            <a:lvl7pPr marL="2971800" indent="-228600" algn="r" eaLnBrk="0" fontAlgn="base" hangingPunct="0">
              <a:spcBef>
                <a:spcPct val="0"/>
              </a:spcBef>
              <a:spcAft>
                <a:spcPct val="0"/>
              </a:spcAft>
              <a:tabLst>
                <a:tab pos="762000" algn="l"/>
                <a:tab pos="1147763" algn="l"/>
              </a:tabLst>
              <a:defRPr sz="2400">
                <a:solidFill>
                  <a:schemeClr val="tx1"/>
                </a:solidFill>
                <a:latin typeface="Times" charset="0"/>
              </a:defRPr>
            </a:lvl7pPr>
            <a:lvl8pPr marL="3429000" indent="-228600" algn="r" eaLnBrk="0" fontAlgn="base" hangingPunct="0">
              <a:spcBef>
                <a:spcPct val="0"/>
              </a:spcBef>
              <a:spcAft>
                <a:spcPct val="0"/>
              </a:spcAft>
              <a:tabLst>
                <a:tab pos="762000" algn="l"/>
                <a:tab pos="1147763" algn="l"/>
              </a:tabLst>
              <a:defRPr sz="2400">
                <a:solidFill>
                  <a:schemeClr val="tx1"/>
                </a:solidFill>
                <a:latin typeface="Times" charset="0"/>
              </a:defRPr>
            </a:lvl8pPr>
            <a:lvl9pPr marL="3886200" indent="-228600" algn="r" eaLnBrk="0" fontAlgn="base" hangingPunct="0">
              <a:spcBef>
                <a:spcPct val="0"/>
              </a:spcBef>
              <a:spcAft>
                <a:spcPct val="0"/>
              </a:spcAft>
              <a:tabLst>
                <a:tab pos="762000" algn="l"/>
                <a:tab pos="1147763" algn="l"/>
              </a:tabLst>
              <a:defRPr sz="2400">
                <a:solidFill>
                  <a:schemeClr val="tx1"/>
                </a:solidFill>
                <a:latin typeface="Times" charset="0"/>
              </a:defRPr>
            </a:lvl9pPr>
          </a:lstStyle>
          <a:p>
            <a:pPr algn="l"/>
            <a:r>
              <a:rPr lang="es-CL" sz="1600" dirty="0"/>
              <a:t/>
            </a:r>
            <a:br>
              <a:rPr lang="es-CL" sz="1600" dirty="0"/>
            </a:br>
            <a:r>
              <a:rPr lang="es-ES_tradnl" sz="1600" dirty="0">
                <a:solidFill>
                  <a:srgbClr val="007775"/>
                </a:solidFill>
                <a:latin typeface="Arial" charset="0"/>
              </a:rPr>
              <a:t>	</a:t>
            </a:r>
          </a:p>
        </p:txBody>
      </p:sp>
      <p:sp>
        <p:nvSpPr>
          <p:cNvPr id="2" name="1 Título"/>
          <p:cNvSpPr>
            <a:spLocks noGrp="1"/>
          </p:cNvSpPr>
          <p:nvPr>
            <p:ph type="title"/>
          </p:nvPr>
        </p:nvSpPr>
        <p:spPr>
          <a:xfrm>
            <a:off x="656431" y="190500"/>
            <a:ext cx="7772400" cy="1143000"/>
          </a:xfrm>
        </p:spPr>
        <p:txBody>
          <a:bodyPr/>
          <a:lstStyle/>
          <a:p>
            <a:r>
              <a:rPr lang="es-CL" dirty="0" smtClean="0">
                <a:solidFill>
                  <a:schemeClr val="bg1"/>
                </a:solidFill>
              </a:rPr>
              <a:t>MANEJO</a:t>
            </a:r>
            <a:endParaRPr lang="es-CL" dirty="0">
              <a:solidFill>
                <a:schemeClr val="bg1"/>
              </a:solidFill>
            </a:endParaRPr>
          </a:p>
        </p:txBody>
      </p:sp>
      <p:sp>
        <p:nvSpPr>
          <p:cNvPr id="3" name="2 Marcador de contenido"/>
          <p:cNvSpPr>
            <a:spLocks noGrp="1"/>
          </p:cNvSpPr>
          <p:nvPr>
            <p:ph idx="1"/>
          </p:nvPr>
        </p:nvSpPr>
        <p:spPr/>
        <p:txBody>
          <a:bodyPr/>
          <a:lstStyle/>
          <a:p>
            <a:r>
              <a:rPr lang="es-CL" dirty="0" smtClean="0"/>
              <a:t>El fármaco de elección en el tratamiento inmediato de la anafilaxia es la Epinefrina (adrenalina). Su utilización es </a:t>
            </a:r>
            <a:r>
              <a:rPr lang="es-CL" dirty="0" err="1" smtClean="0"/>
              <a:t>mandatoria</a:t>
            </a:r>
            <a:r>
              <a:rPr lang="es-CL" dirty="0" smtClean="0"/>
              <a:t> en pacientes con disnea, disfagia alta o disfonía (que traduce </a:t>
            </a:r>
            <a:r>
              <a:rPr lang="es-CL" dirty="0" err="1" smtClean="0"/>
              <a:t>angioedema</a:t>
            </a:r>
            <a:r>
              <a:rPr lang="es-CL" dirty="0" smtClean="0"/>
              <a:t> de laringe), mareo o sensación de desmayo y alteración de conciencia.</a:t>
            </a:r>
            <a:endParaRPr lang="es-CL" dirty="0"/>
          </a:p>
        </p:txBody>
      </p:sp>
    </p:spTree>
    <p:extLst>
      <p:ext uri="{BB962C8B-B14F-4D97-AF65-F5344CB8AC3E}">
        <p14:creationId xmlns:p14="http://schemas.microsoft.com/office/powerpoint/2010/main" val="269355441"/>
      </p:ext>
    </p:extLst>
  </p:cSld>
  <p:clrMapOvr>
    <a:masterClrMapping/>
  </p:clrMapOvr>
  <p:transition>
    <p:cut/>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42" descr="Diapos JCI 2b"/>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
            <a:ext cx="9144000"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0" name="Text Box 9"/>
          <p:cNvSpPr txBox="1">
            <a:spLocks noChangeArrowheads="1"/>
          </p:cNvSpPr>
          <p:nvPr/>
        </p:nvSpPr>
        <p:spPr bwMode="auto">
          <a:xfrm>
            <a:off x="1300163" y="1878013"/>
            <a:ext cx="648493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tabLst>
                <a:tab pos="762000" algn="l"/>
                <a:tab pos="1147763" algn="l"/>
              </a:tabLst>
              <a:defRPr sz="2400">
                <a:solidFill>
                  <a:schemeClr val="tx1"/>
                </a:solidFill>
                <a:latin typeface="Times" charset="0"/>
              </a:defRPr>
            </a:lvl1pPr>
            <a:lvl2pPr marL="742950" indent="-285750">
              <a:tabLst>
                <a:tab pos="762000" algn="l"/>
                <a:tab pos="1147763" algn="l"/>
              </a:tabLst>
              <a:defRPr sz="2400">
                <a:solidFill>
                  <a:schemeClr val="tx1"/>
                </a:solidFill>
                <a:latin typeface="Times" charset="0"/>
              </a:defRPr>
            </a:lvl2pPr>
            <a:lvl3pPr marL="1143000" indent="-228600">
              <a:tabLst>
                <a:tab pos="762000" algn="l"/>
                <a:tab pos="1147763" algn="l"/>
              </a:tabLst>
              <a:defRPr sz="2400">
                <a:solidFill>
                  <a:schemeClr val="tx1"/>
                </a:solidFill>
                <a:latin typeface="Times" charset="0"/>
              </a:defRPr>
            </a:lvl3pPr>
            <a:lvl4pPr marL="1600200" indent="-228600">
              <a:tabLst>
                <a:tab pos="762000" algn="l"/>
                <a:tab pos="1147763" algn="l"/>
              </a:tabLst>
              <a:defRPr sz="2400">
                <a:solidFill>
                  <a:schemeClr val="tx1"/>
                </a:solidFill>
                <a:latin typeface="Times" charset="0"/>
              </a:defRPr>
            </a:lvl4pPr>
            <a:lvl5pPr marL="2057400" indent="-228600">
              <a:tabLst>
                <a:tab pos="762000" algn="l"/>
                <a:tab pos="1147763" algn="l"/>
              </a:tabLst>
              <a:defRPr sz="2400">
                <a:solidFill>
                  <a:schemeClr val="tx1"/>
                </a:solidFill>
                <a:latin typeface="Times" charset="0"/>
              </a:defRPr>
            </a:lvl5pPr>
            <a:lvl6pPr marL="2514600" indent="-228600" algn="r" eaLnBrk="0" fontAlgn="base" hangingPunct="0">
              <a:spcBef>
                <a:spcPct val="0"/>
              </a:spcBef>
              <a:spcAft>
                <a:spcPct val="0"/>
              </a:spcAft>
              <a:tabLst>
                <a:tab pos="762000" algn="l"/>
                <a:tab pos="1147763" algn="l"/>
              </a:tabLst>
              <a:defRPr sz="2400">
                <a:solidFill>
                  <a:schemeClr val="tx1"/>
                </a:solidFill>
                <a:latin typeface="Times" charset="0"/>
              </a:defRPr>
            </a:lvl6pPr>
            <a:lvl7pPr marL="2971800" indent="-228600" algn="r" eaLnBrk="0" fontAlgn="base" hangingPunct="0">
              <a:spcBef>
                <a:spcPct val="0"/>
              </a:spcBef>
              <a:spcAft>
                <a:spcPct val="0"/>
              </a:spcAft>
              <a:tabLst>
                <a:tab pos="762000" algn="l"/>
                <a:tab pos="1147763" algn="l"/>
              </a:tabLst>
              <a:defRPr sz="2400">
                <a:solidFill>
                  <a:schemeClr val="tx1"/>
                </a:solidFill>
                <a:latin typeface="Times" charset="0"/>
              </a:defRPr>
            </a:lvl7pPr>
            <a:lvl8pPr marL="3429000" indent="-228600" algn="r" eaLnBrk="0" fontAlgn="base" hangingPunct="0">
              <a:spcBef>
                <a:spcPct val="0"/>
              </a:spcBef>
              <a:spcAft>
                <a:spcPct val="0"/>
              </a:spcAft>
              <a:tabLst>
                <a:tab pos="762000" algn="l"/>
                <a:tab pos="1147763" algn="l"/>
              </a:tabLst>
              <a:defRPr sz="2400">
                <a:solidFill>
                  <a:schemeClr val="tx1"/>
                </a:solidFill>
                <a:latin typeface="Times" charset="0"/>
              </a:defRPr>
            </a:lvl8pPr>
            <a:lvl9pPr marL="3886200" indent="-228600" algn="r" eaLnBrk="0" fontAlgn="base" hangingPunct="0">
              <a:spcBef>
                <a:spcPct val="0"/>
              </a:spcBef>
              <a:spcAft>
                <a:spcPct val="0"/>
              </a:spcAft>
              <a:tabLst>
                <a:tab pos="762000" algn="l"/>
                <a:tab pos="1147763" algn="l"/>
              </a:tabLst>
              <a:defRPr sz="2400">
                <a:solidFill>
                  <a:schemeClr val="tx1"/>
                </a:solidFill>
                <a:latin typeface="Times" charset="0"/>
              </a:defRPr>
            </a:lvl9pPr>
          </a:lstStyle>
          <a:p>
            <a:pPr algn="l"/>
            <a:r>
              <a:rPr lang="es-CL" sz="1600" dirty="0"/>
              <a:t/>
            </a:r>
            <a:br>
              <a:rPr lang="es-CL" sz="1600" dirty="0"/>
            </a:br>
            <a:r>
              <a:rPr lang="es-ES_tradnl" sz="1600" dirty="0">
                <a:solidFill>
                  <a:srgbClr val="007775"/>
                </a:solidFill>
                <a:latin typeface="Arial" charset="0"/>
              </a:rPr>
              <a:t>	</a:t>
            </a:r>
          </a:p>
        </p:txBody>
      </p:sp>
      <p:sp>
        <p:nvSpPr>
          <p:cNvPr id="2" name="1 Título"/>
          <p:cNvSpPr>
            <a:spLocks noGrp="1"/>
          </p:cNvSpPr>
          <p:nvPr>
            <p:ph type="title"/>
          </p:nvPr>
        </p:nvSpPr>
        <p:spPr>
          <a:xfrm>
            <a:off x="656431" y="190500"/>
            <a:ext cx="7772400" cy="1143000"/>
          </a:xfrm>
        </p:spPr>
        <p:txBody>
          <a:bodyPr/>
          <a:lstStyle/>
          <a:p>
            <a:r>
              <a:rPr lang="es-CL" dirty="0" smtClean="0">
                <a:solidFill>
                  <a:schemeClr val="bg1"/>
                </a:solidFill>
              </a:rPr>
              <a:t>MANEJO</a:t>
            </a:r>
            <a:endParaRPr lang="es-CL" dirty="0">
              <a:solidFill>
                <a:schemeClr val="bg1"/>
              </a:solidFill>
            </a:endParaRPr>
          </a:p>
        </p:txBody>
      </p:sp>
      <p:sp>
        <p:nvSpPr>
          <p:cNvPr id="3" name="2 Marcador de contenido"/>
          <p:cNvSpPr>
            <a:spLocks noGrp="1"/>
          </p:cNvSpPr>
          <p:nvPr>
            <p:ph idx="1"/>
          </p:nvPr>
        </p:nvSpPr>
        <p:spPr/>
        <p:txBody>
          <a:bodyPr/>
          <a:lstStyle/>
          <a:p>
            <a:r>
              <a:rPr lang="es-CL" dirty="0" smtClean="0"/>
              <a:t>La dosis de adrenalina en adultos es de 0,3-0,5 mg (1:1000) y en niños de 0,01mg/kg (dosis máxima 0,3mg). La vía óptima es la intramuscular en cara antero-lateral del muslo. Los auto - inyectores de epinefrina está dosificados de manera standard en 0,3mg para adultos y 0,15mg Para niños</a:t>
            </a:r>
            <a:endParaRPr lang="es-CL" dirty="0"/>
          </a:p>
        </p:txBody>
      </p:sp>
    </p:spTree>
    <p:extLst>
      <p:ext uri="{BB962C8B-B14F-4D97-AF65-F5344CB8AC3E}">
        <p14:creationId xmlns:p14="http://schemas.microsoft.com/office/powerpoint/2010/main" val="269355441"/>
      </p:ext>
    </p:extLst>
  </p:cSld>
  <p:clrMapOvr>
    <a:masterClrMapping/>
  </p:clrMapOvr>
  <p:transition>
    <p:cut/>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42" descr="Diapos JCI 2b"/>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
            <a:ext cx="9144000"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0" name="Text Box 9"/>
          <p:cNvSpPr txBox="1">
            <a:spLocks noChangeArrowheads="1"/>
          </p:cNvSpPr>
          <p:nvPr/>
        </p:nvSpPr>
        <p:spPr bwMode="auto">
          <a:xfrm>
            <a:off x="1300163" y="1878013"/>
            <a:ext cx="648493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tabLst>
                <a:tab pos="762000" algn="l"/>
                <a:tab pos="1147763" algn="l"/>
              </a:tabLst>
              <a:defRPr sz="2400">
                <a:solidFill>
                  <a:schemeClr val="tx1"/>
                </a:solidFill>
                <a:latin typeface="Times" charset="0"/>
              </a:defRPr>
            </a:lvl1pPr>
            <a:lvl2pPr marL="742950" indent="-285750">
              <a:tabLst>
                <a:tab pos="762000" algn="l"/>
                <a:tab pos="1147763" algn="l"/>
              </a:tabLst>
              <a:defRPr sz="2400">
                <a:solidFill>
                  <a:schemeClr val="tx1"/>
                </a:solidFill>
                <a:latin typeface="Times" charset="0"/>
              </a:defRPr>
            </a:lvl2pPr>
            <a:lvl3pPr marL="1143000" indent="-228600">
              <a:tabLst>
                <a:tab pos="762000" algn="l"/>
                <a:tab pos="1147763" algn="l"/>
              </a:tabLst>
              <a:defRPr sz="2400">
                <a:solidFill>
                  <a:schemeClr val="tx1"/>
                </a:solidFill>
                <a:latin typeface="Times" charset="0"/>
              </a:defRPr>
            </a:lvl3pPr>
            <a:lvl4pPr marL="1600200" indent="-228600">
              <a:tabLst>
                <a:tab pos="762000" algn="l"/>
                <a:tab pos="1147763" algn="l"/>
              </a:tabLst>
              <a:defRPr sz="2400">
                <a:solidFill>
                  <a:schemeClr val="tx1"/>
                </a:solidFill>
                <a:latin typeface="Times" charset="0"/>
              </a:defRPr>
            </a:lvl4pPr>
            <a:lvl5pPr marL="2057400" indent="-228600">
              <a:tabLst>
                <a:tab pos="762000" algn="l"/>
                <a:tab pos="1147763" algn="l"/>
              </a:tabLst>
              <a:defRPr sz="2400">
                <a:solidFill>
                  <a:schemeClr val="tx1"/>
                </a:solidFill>
                <a:latin typeface="Times" charset="0"/>
              </a:defRPr>
            </a:lvl5pPr>
            <a:lvl6pPr marL="2514600" indent="-228600" algn="r" eaLnBrk="0" fontAlgn="base" hangingPunct="0">
              <a:spcBef>
                <a:spcPct val="0"/>
              </a:spcBef>
              <a:spcAft>
                <a:spcPct val="0"/>
              </a:spcAft>
              <a:tabLst>
                <a:tab pos="762000" algn="l"/>
                <a:tab pos="1147763" algn="l"/>
              </a:tabLst>
              <a:defRPr sz="2400">
                <a:solidFill>
                  <a:schemeClr val="tx1"/>
                </a:solidFill>
                <a:latin typeface="Times" charset="0"/>
              </a:defRPr>
            </a:lvl6pPr>
            <a:lvl7pPr marL="2971800" indent="-228600" algn="r" eaLnBrk="0" fontAlgn="base" hangingPunct="0">
              <a:spcBef>
                <a:spcPct val="0"/>
              </a:spcBef>
              <a:spcAft>
                <a:spcPct val="0"/>
              </a:spcAft>
              <a:tabLst>
                <a:tab pos="762000" algn="l"/>
                <a:tab pos="1147763" algn="l"/>
              </a:tabLst>
              <a:defRPr sz="2400">
                <a:solidFill>
                  <a:schemeClr val="tx1"/>
                </a:solidFill>
                <a:latin typeface="Times" charset="0"/>
              </a:defRPr>
            </a:lvl7pPr>
            <a:lvl8pPr marL="3429000" indent="-228600" algn="r" eaLnBrk="0" fontAlgn="base" hangingPunct="0">
              <a:spcBef>
                <a:spcPct val="0"/>
              </a:spcBef>
              <a:spcAft>
                <a:spcPct val="0"/>
              </a:spcAft>
              <a:tabLst>
                <a:tab pos="762000" algn="l"/>
                <a:tab pos="1147763" algn="l"/>
              </a:tabLst>
              <a:defRPr sz="2400">
                <a:solidFill>
                  <a:schemeClr val="tx1"/>
                </a:solidFill>
                <a:latin typeface="Times" charset="0"/>
              </a:defRPr>
            </a:lvl8pPr>
            <a:lvl9pPr marL="3886200" indent="-228600" algn="r" eaLnBrk="0" fontAlgn="base" hangingPunct="0">
              <a:spcBef>
                <a:spcPct val="0"/>
              </a:spcBef>
              <a:spcAft>
                <a:spcPct val="0"/>
              </a:spcAft>
              <a:tabLst>
                <a:tab pos="762000" algn="l"/>
                <a:tab pos="1147763" algn="l"/>
              </a:tabLst>
              <a:defRPr sz="2400">
                <a:solidFill>
                  <a:schemeClr val="tx1"/>
                </a:solidFill>
                <a:latin typeface="Times" charset="0"/>
              </a:defRPr>
            </a:lvl9pPr>
          </a:lstStyle>
          <a:p>
            <a:pPr algn="l"/>
            <a:r>
              <a:rPr lang="es-CL" sz="1600" dirty="0"/>
              <a:t/>
            </a:r>
            <a:br>
              <a:rPr lang="es-CL" sz="1600" dirty="0"/>
            </a:br>
            <a:r>
              <a:rPr lang="es-ES_tradnl" sz="1600" dirty="0">
                <a:solidFill>
                  <a:srgbClr val="007775"/>
                </a:solidFill>
                <a:latin typeface="Arial" charset="0"/>
              </a:rPr>
              <a:t>	</a:t>
            </a:r>
          </a:p>
        </p:txBody>
      </p:sp>
      <p:sp>
        <p:nvSpPr>
          <p:cNvPr id="2" name="1 Título"/>
          <p:cNvSpPr>
            <a:spLocks noGrp="1"/>
          </p:cNvSpPr>
          <p:nvPr>
            <p:ph type="title"/>
          </p:nvPr>
        </p:nvSpPr>
        <p:spPr>
          <a:xfrm>
            <a:off x="656431" y="190500"/>
            <a:ext cx="7772400" cy="1143000"/>
          </a:xfrm>
        </p:spPr>
        <p:txBody>
          <a:bodyPr/>
          <a:lstStyle/>
          <a:p>
            <a:r>
              <a:rPr lang="es-CL" dirty="0" smtClean="0">
                <a:solidFill>
                  <a:schemeClr val="bg1"/>
                </a:solidFill>
              </a:rPr>
              <a:t>MANEJO</a:t>
            </a:r>
            <a:endParaRPr lang="es-CL" dirty="0">
              <a:solidFill>
                <a:schemeClr val="bg1"/>
              </a:solidFill>
            </a:endParaRPr>
          </a:p>
        </p:txBody>
      </p:sp>
      <p:sp>
        <p:nvSpPr>
          <p:cNvPr id="3" name="2 Marcador de contenido"/>
          <p:cNvSpPr>
            <a:spLocks noGrp="1"/>
          </p:cNvSpPr>
          <p:nvPr>
            <p:ph idx="1"/>
          </p:nvPr>
        </p:nvSpPr>
        <p:spPr>
          <a:xfrm>
            <a:off x="685800" y="1587500"/>
            <a:ext cx="7886700" cy="4851400"/>
          </a:xfrm>
        </p:spPr>
        <p:txBody>
          <a:bodyPr/>
          <a:lstStyle/>
          <a:p>
            <a:pPr algn="just"/>
            <a:r>
              <a:rPr lang="es-CL" dirty="0" smtClean="0"/>
              <a:t>Como tratamiento coadyuvante se recomienda poner al paciente de espalda con las piernas elevadas y administrar oxígeno. Además se utilizan los corticoides que están indicados principalmente para evitar la anafilaxia bifásica, los antihistamínicos orales para el manejo del prurito y la urticaria y los beta2 agonistas como tratamiento del broncoespasmo.</a:t>
            </a:r>
            <a:endParaRPr lang="es-CL" dirty="0"/>
          </a:p>
        </p:txBody>
      </p:sp>
    </p:spTree>
    <p:extLst>
      <p:ext uri="{BB962C8B-B14F-4D97-AF65-F5344CB8AC3E}">
        <p14:creationId xmlns:p14="http://schemas.microsoft.com/office/powerpoint/2010/main" val="269355441"/>
      </p:ext>
    </p:extLst>
  </p:cSld>
  <p:clrMapOvr>
    <a:masterClrMapping/>
  </p:clrMapOvr>
  <p:transition>
    <p:cut/>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42" descr="Diapos JCI 2b"/>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
            <a:ext cx="9144000"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0" name="Text Box 9"/>
          <p:cNvSpPr txBox="1">
            <a:spLocks noChangeArrowheads="1"/>
          </p:cNvSpPr>
          <p:nvPr/>
        </p:nvSpPr>
        <p:spPr bwMode="auto">
          <a:xfrm>
            <a:off x="1300163" y="1878013"/>
            <a:ext cx="648493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tabLst>
                <a:tab pos="762000" algn="l"/>
                <a:tab pos="1147763" algn="l"/>
              </a:tabLst>
              <a:defRPr sz="2400">
                <a:solidFill>
                  <a:schemeClr val="tx1"/>
                </a:solidFill>
                <a:latin typeface="Times" charset="0"/>
              </a:defRPr>
            </a:lvl1pPr>
            <a:lvl2pPr marL="742950" indent="-285750">
              <a:tabLst>
                <a:tab pos="762000" algn="l"/>
                <a:tab pos="1147763" algn="l"/>
              </a:tabLst>
              <a:defRPr sz="2400">
                <a:solidFill>
                  <a:schemeClr val="tx1"/>
                </a:solidFill>
                <a:latin typeface="Times" charset="0"/>
              </a:defRPr>
            </a:lvl2pPr>
            <a:lvl3pPr marL="1143000" indent="-228600">
              <a:tabLst>
                <a:tab pos="762000" algn="l"/>
                <a:tab pos="1147763" algn="l"/>
              </a:tabLst>
              <a:defRPr sz="2400">
                <a:solidFill>
                  <a:schemeClr val="tx1"/>
                </a:solidFill>
                <a:latin typeface="Times" charset="0"/>
              </a:defRPr>
            </a:lvl3pPr>
            <a:lvl4pPr marL="1600200" indent="-228600">
              <a:tabLst>
                <a:tab pos="762000" algn="l"/>
                <a:tab pos="1147763" algn="l"/>
              </a:tabLst>
              <a:defRPr sz="2400">
                <a:solidFill>
                  <a:schemeClr val="tx1"/>
                </a:solidFill>
                <a:latin typeface="Times" charset="0"/>
              </a:defRPr>
            </a:lvl4pPr>
            <a:lvl5pPr marL="2057400" indent="-228600">
              <a:tabLst>
                <a:tab pos="762000" algn="l"/>
                <a:tab pos="1147763" algn="l"/>
              </a:tabLst>
              <a:defRPr sz="2400">
                <a:solidFill>
                  <a:schemeClr val="tx1"/>
                </a:solidFill>
                <a:latin typeface="Times" charset="0"/>
              </a:defRPr>
            </a:lvl5pPr>
            <a:lvl6pPr marL="2514600" indent="-228600" algn="r" eaLnBrk="0" fontAlgn="base" hangingPunct="0">
              <a:spcBef>
                <a:spcPct val="0"/>
              </a:spcBef>
              <a:spcAft>
                <a:spcPct val="0"/>
              </a:spcAft>
              <a:tabLst>
                <a:tab pos="762000" algn="l"/>
                <a:tab pos="1147763" algn="l"/>
              </a:tabLst>
              <a:defRPr sz="2400">
                <a:solidFill>
                  <a:schemeClr val="tx1"/>
                </a:solidFill>
                <a:latin typeface="Times" charset="0"/>
              </a:defRPr>
            </a:lvl6pPr>
            <a:lvl7pPr marL="2971800" indent="-228600" algn="r" eaLnBrk="0" fontAlgn="base" hangingPunct="0">
              <a:spcBef>
                <a:spcPct val="0"/>
              </a:spcBef>
              <a:spcAft>
                <a:spcPct val="0"/>
              </a:spcAft>
              <a:tabLst>
                <a:tab pos="762000" algn="l"/>
                <a:tab pos="1147763" algn="l"/>
              </a:tabLst>
              <a:defRPr sz="2400">
                <a:solidFill>
                  <a:schemeClr val="tx1"/>
                </a:solidFill>
                <a:latin typeface="Times" charset="0"/>
              </a:defRPr>
            </a:lvl7pPr>
            <a:lvl8pPr marL="3429000" indent="-228600" algn="r" eaLnBrk="0" fontAlgn="base" hangingPunct="0">
              <a:spcBef>
                <a:spcPct val="0"/>
              </a:spcBef>
              <a:spcAft>
                <a:spcPct val="0"/>
              </a:spcAft>
              <a:tabLst>
                <a:tab pos="762000" algn="l"/>
                <a:tab pos="1147763" algn="l"/>
              </a:tabLst>
              <a:defRPr sz="2400">
                <a:solidFill>
                  <a:schemeClr val="tx1"/>
                </a:solidFill>
                <a:latin typeface="Times" charset="0"/>
              </a:defRPr>
            </a:lvl8pPr>
            <a:lvl9pPr marL="3886200" indent="-228600" algn="r" eaLnBrk="0" fontAlgn="base" hangingPunct="0">
              <a:spcBef>
                <a:spcPct val="0"/>
              </a:spcBef>
              <a:spcAft>
                <a:spcPct val="0"/>
              </a:spcAft>
              <a:tabLst>
                <a:tab pos="762000" algn="l"/>
                <a:tab pos="1147763" algn="l"/>
              </a:tabLst>
              <a:defRPr sz="2400">
                <a:solidFill>
                  <a:schemeClr val="tx1"/>
                </a:solidFill>
                <a:latin typeface="Times" charset="0"/>
              </a:defRPr>
            </a:lvl9pPr>
          </a:lstStyle>
          <a:p>
            <a:pPr algn="l"/>
            <a:r>
              <a:rPr lang="es-CL" sz="1600" dirty="0"/>
              <a:t/>
            </a:r>
            <a:br>
              <a:rPr lang="es-CL" sz="1600" dirty="0"/>
            </a:br>
            <a:r>
              <a:rPr lang="es-ES_tradnl" sz="1600" dirty="0">
                <a:solidFill>
                  <a:srgbClr val="007775"/>
                </a:solidFill>
                <a:latin typeface="Arial" charset="0"/>
              </a:rPr>
              <a:t>	</a:t>
            </a:r>
          </a:p>
        </p:txBody>
      </p:sp>
      <p:sp>
        <p:nvSpPr>
          <p:cNvPr id="2" name="1 Título"/>
          <p:cNvSpPr>
            <a:spLocks noGrp="1"/>
          </p:cNvSpPr>
          <p:nvPr>
            <p:ph type="title"/>
          </p:nvPr>
        </p:nvSpPr>
        <p:spPr>
          <a:xfrm>
            <a:off x="656431" y="190500"/>
            <a:ext cx="7772400" cy="1143000"/>
          </a:xfrm>
        </p:spPr>
        <p:txBody>
          <a:bodyPr/>
          <a:lstStyle/>
          <a:p>
            <a:r>
              <a:rPr lang="es-CL" dirty="0" smtClean="0">
                <a:solidFill>
                  <a:schemeClr val="bg1"/>
                </a:solidFill>
              </a:rPr>
              <a:t>MANEJO</a:t>
            </a:r>
            <a:endParaRPr lang="es-CL" dirty="0">
              <a:solidFill>
                <a:schemeClr val="bg1"/>
              </a:solidFill>
            </a:endParaRPr>
          </a:p>
        </p:txBody>
      </p:sp>
      <p:sp>
        <p:nvSpPr>
          <p:cNvPr id="3" name="2 Marcador de contenido"/>
          <p:cNvSpPr>
            <a:spLocks noGrp="1"/>
          </p:cNvSpPr>
          <p:nvPr>
            <p:ph idx="1"/>
          </p:nvPr>
        </p:nvSpPr>
        <p:spPr>
          <a:xfrm>
            <a:off x="685800" y="1384300"/>
            <a:ext cx="7747000" cy="5067300"/>
          </a:xfrm>
        </p:spPr>
        <p:txBody>
          <a:bodyPr/>
          <a:lstStyle/>
          <a:p>
            <a:pPr algn="just"/>
            <a:r>
              <a:rPr lang="es-CL" dirty="0" smtClean="0"/>
              <a:t>Todos los pacientes con antecedente de anafilaxia, en especial de origen alimentario o por insectos deben ser instruidos en el reconocimiento del cuadro y el uso de epinefrina </a:t>
            </a:r>
            <a:r>
              <a:rPr lang="es-CL" dirty="0" err="1" smtClean="0"/>
              <a:t>autoinyectable</a:t>
            </a:r>
            <a:r>
              <a:rPr lang="es-CL" dirty="0" smtClean="0"/>
              <a:t> (disponible en Chile). Posterior a la autoadministración de epinefrina (junto con corticoides y antihistamínicos vía oral) el paciente debe acudir a un servicio de urgencia con el fin de completar tratamiento. </a:t>
            </a:r>
            <a:endParaRPr lang="es-CL" dirty="0"/>
          </a:p>
        </p:txBody>
      </p:sp>
    </p:spTree>
    <p:extLst>
      <p:ext uri="{BB962C8B-B14F-4D97-AF65-F5344CB8AC3E}">
        <p14:creationId xmlns:p14="http://schemas.microsoft.com/office/powerpoint/2010/main" val="269355441"/>
      </p:ext>
    </p:extLst>
  </p:cSld>
  <p:clrMapOvr>
    <a:masterClrMapping/>
  </p:clrMapOvr>
  <p:transition>
    <p:cut/>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42" descr="Diapos JCI 2b"/>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0" name="Text Box 9"/>
          <p:cNvSpPr txBox="1">
            <a:spLocks noChangeArrowheads="1"/>
          </p:cNvSpPr>
          <p:nvPr/>
        </p:nvSpPr>
        <p:spPr bwMode="auto">
          <a:xfrm>
            <a:off x="1300163" y="1878013"/>
            <a:ext cx="648493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tabLst>
                <a:tab pos="762000" algn="l"/>
                <a:tab pos="1147763" algn="l"/>
              </a:tabLst>
              <a:defRPr sz="2400">
                <a:solidFill>
                  <a:schemeClr val="tx1"/>
                </a:solidFill>
                <a:latin typeface="Times" charset="0"/>
              </a:defRPr>
            </a:lvl1pPr>
            <a:lvl2pPr marL="742950" indent="-285750">
              <a:tabLst>
                <a:tab pos="762000" algn="l"/>
                <a:tab pos="1147763" algn="l"/>
              </a:tabLst>
              <a:defRPr sz="2400">
                <a:solidFill>
                  <a:schemeClr val="tx1"/>
                </a:solidFill>
                <a:latin typeface="Times" charset="0"/>
              </a:defRPr>
            </a:lvl2pPr>
            <a:lvl3pPr marL="1143000" indent="-228600">
              <a:tabLst>
                <a:tab pos="762000" algn="l"/>
                <a:tab pos="1147763" algn="l"/>
              </a:tabLst>
              <a:defRPr sz="2400">
                <a:solidFill>
                  <a:schemeClr val="tx1"/>
                </a:solidFill>
                <a:latin typeface="Times" charset="0"/>
              </a:defRPr>
            </a:lvl3pPr>
            <a:lvl4pPr marL="1600200" indent="-228600">
              <a:tabLst>
                <a:tab pos="762000" algn="l"/>
                <a:tab pos="1147763" algn="l"/>
              </a:tabLst>
              <a:defRPr sz="2400">
                <a:solidFill>
                  <a:schemeClr val="tx1"/>
                </a:solidFill>
                <a:latin typeface="Times" charset="0"/>
              </a:defRPr>
            </a:lvl4pPr>
            <a:lvl5pPr marL="2057400" indent="-228600">
              <a:tabLst>
                <a:tab pos="762000" algn="l"/>
                <a:tab pos="1147763" algn="l"/>
              </a:tabLst>
              <a:defRPr sz="2400">
                <a:solidFill>
                  <a:schemeClr val="tx1"/>
                </a:solidFill>
                <a:latin typeface="Times" charset="0"/>
              </a:defRPr>
            </a:lvl5pPr>
            <a:lvl6pPr marL="2514600" indent="-228600" algn="r" eaLnBrk="0" fontAlgn="base" hangingPunct="0">
              <a:spcBef>
                <a:spcPct val="0"/>
              </a:spcBef>
              <a:spcAft>
                <a:spcPct val="0"/>
              </a:spcAft>
              <a:tabLst>
                <a:tab pos="762000" algn="l"/>
                <a:tab pos="1147763" algn="l"/>
              </a:tabLst>
              <a:defRPr sz="2400">
                <a:solidFill>
                  <a:schemeClr val="tx1"/>
                </a:solidFill>
                <a:latin typeface="Times" charset="0"/>
              </a:defRPr>
            </a:lvl6pPr>
            <a:lvl7pPr marL="2971800" indent="-228600" algn="r" eaLnBrk="0" fontAlgn="base" hangingPunct="0">
              <a:spcBef>
                <a:spcPct val="0"/>
              </a:spcBef>
              <a:spcAft>
                <a:spcPct val="0"/>
              </a:spcAft>
              <a:tabLst>
                <a:tab pos="762000" algn="l"/>
                <a:tab pos="1147763" algn="l"/>
              </a:tabLst>
              <a:defRPr sz="2400">
                <a:solidFill>
                  <a:schemeClr val="tx1"/>
                </a:solidFill>
                <a:latin typeface="Times" charset="0"/>
              </a:defRPr>
            </a:lvl7pPr>
            <a:lvl8pPr marL="3429000" indent="-228600" algn="r" eaLnBrk="0" fontAlgn="base" hangingPunct="0">
              <a:spcBef>
                <a:spcPct val="0"/>
              </a:spcBef>
              <a:spcAft>
                <a:spcPct val="0"/>
              </a:spcAft>
              <a:tabLst>
                <a:tab pos="762000" algn="l"/>
                <a:tab pos="1147763" algn="l"/>
              </a:tabLst>
              <a:defRPr sz="2400">
                <a:solidFill>
                  <a:schemeClr val="tx1"/>
                </a:solidFill>
                <a:latin typeface="Times" charset="0"/>
              </a:defRPr>
            </a:lvl8pPr>
            <a:lvl9pPr marL="3886200" indent="-228600" algn="r" eaLnBrk="0" fontAlgn="base" hangingPunct="0">
              <a:spcBef>
                <a:spcPct val="0"/>
              </a:spcBef>
              <a:spcAft>
                <a:spcPct val="0"/>
              </a:spcAft>
              <a:tabLst>
                <a:tab pos="762000" algn="l"/>
                <a:tab pos="1147763" algn="l"/>
              </a:tabLst>
              <a:defRPr sz="2400">
                <a:solidFill>
                  <a:schemeClr val="tx1"/>
                </a:solidFill>
                <a:latin typeface="Times" charset="0"/>
              </a:defRPr>
            </a:lvl9pPr>
          </a:lstStyle>
          <a:p>
            <a:pPr algn="l"/>
            <a:r>
              <a:rPr lang="es-CL" sz="1600" dirty="0"/>
              <a:t/>
            </a:r>
            <a:br>
              <a:rPr lang="es-CL" sz="1600" dirty="0"/>
            </a:br>
            <a:r>
              <a:rPr lang="es-ES_tradnl" sz="1600" dirty="0">
                <a:solidFill>
                  <a:srgbClr val="007775"/>
                </a:solidFill>
                <a:latin typeface="Arial" charset="0"/>
              </a:rPr>
              <a:t>	</a:t>
            </a:r>
          </a:p>
        </p:txBody>
      </p:sp>
      <p:pic>
        <p:nvPicPr>
          <p:cNvPr id="70657" name="Picture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4500" y="1308100"/>
            <a:ext cx="7924800" cy="487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4500" y="0"/>
            <a:ext cx="7529513" cy="1169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13304262"/>
      </p:ext>
    </p:extLst>
  </p:cSld>
  <p:clrMapOvr>
    <a:masterClrMapping/>
  </p:clrMapOvr>
  <p:transition>
    <p:cu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42" descr="Diapos JCI 2b"/>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Rectangle 23"/>
          <p:cNvSpPr>
            <a:spLocks noChangeArrowheads="1"/>
          </p:cNvSpPr>
          <p:nvPr/>
        </p:nvSpPr>
        <p:spPr bwMode="auto">
          <a:xfrm>
            <a:off x="2117725" y="330884"/>
            <a:ext cx="378777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r>
              <a:rPr lang="es-ES_tradnl" sz="3600" b="1" dirty="0">
                <a:solidFill>
                  <a:schemeClr val="bg1"/>
                </a:solidFill>
                <a:latin typeface="Arial" pitchFamily="34" charset="0"/>
                <a:cs typeface="Arial" pitchFamily="34" charset="0"/>
              </a:rPr>
              <a:t>DISAUTONOMIA</a:t>
            </a:r>
          </a:p>
        </p:txBody>
      </p:sp>
      <p:sp>
        <p:nvSpPr>
          <p:cNvPr id="4100" name="Text Box 9"/>
          <p:cNvSpPr txBox="1">
            <a:spLocks noChangeArrowheads="1"/>
          </p:cNvSpPr>
          <p:nvPr/>
        </p:nvSpPr>
        <p:spPr bwMode="auto">
          <a:xfrm>
            <a:off x="241300" y="1471612"/>
            <a:ext cx="8712200" cy="2923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762000" algn="l"/>
                <a:tab pos="1147763" algn="l"/>
              </a:tabLst>
              <a:defRPr sz="2400">
                <a:solidFill>
                  <a:schemeClr val="tx1"/>
                </a:solidFill>
                <a:latin typeface="Times" charset="0"/>
              </a:defRPr>
            </a:lvl1pPr>
            <a:lvl2pPr marL="742950" indent="-285750">
              <a:tabLst>
                <a:tab pos="762000" algn="l"/>
                <a:tab pos="1147763" algn="l"/>
              </a:tabLst>
              <a:defRPr sz="2400">
                <a:solidFill>
                  <a:schemeClr val="tx1"/>
                </a:solidFill>
                <a:latin typeface="Times" charset="0"/>
              </a:defRPr>
            </a:lvl2pPr>
            <a:lvl3pPr marL="1143000" indent="-228600">
              <a:tabLst>
                <a:tab pos="762000" algn="l"/>
                <a:tab pos="1147763" algn="l"/>
              </a:tabLst>
              <a:defRPr sz="2400">
                <a:solidFill>
                  <a:schemeClr val="tx1"/>
                </a:solidFill>
                <a:latin typeface="Times" charset="0"/>
              </a:defRPr>
            </a:lvl3pPr>
            <a:lvl4pPr marL="1600200" indent="-228600">
              <a:tabLst>
                <a:tab pos="762000" algn="l"/>
                <a:tab pos="1147763" algn="l"/>
              </a:tabLst>
              <a:defRPr sz="2400">
                <a:solidFill>
                  <a:schemeClr val="tx1"/>
                </a:solidFill>
                <a:latin typeface="Times" charset="0"/>
              </a:defRPr>
            </a:lvl4pPr>
            <a:lvl5pPr marL="2057400" indent="-228600">
              <a:tabLst>
                <a:tab pos="762000" algn="l"/>
                <a:tab pos="1147763" algn="l"/>
              </a:tabLst>
              <a:defRPr sz="2400">
                <a:solidFill>
                  <a:schemeClr val="tx1"/>
                </a:solidFill>
                <a:latin typeface="Times" charset="0"/>
              </a:defRPr>
            </a:lvl5pPr>
            <a:lvl6pPr marL="2514600" indent="-228600" algn="r" eaLnBrk="0" fontAlgn="base" hangingPunct="0">
              <a:spcBef>
                <a:spcPct val="0"/>
              </a:spcBef>
              <a:spcAft>
                <a:spcPct val="0"/>
              </a:spcAft>
              <a:tabLst>
                <a:tab pos="762000" algn="l"/>
                <a:tab pos="1147763" algn="l"/>
              </a:tabLst>
              <a:defRPr sz="2400">
                <a:solidFill>
                  <a:schemeClr val="tx1"/>
                </a:solidFill>
                <a:latin typeface="Times" charset="0"/>
              </a:defRPr>
            </a:lvl6pPr>
            <a:lvl7pPr marL="2971800" indent="-228600" algn="r" eaLnBrk="0" fontAlgn="base" hangingPunct="0">
              <a:spcBef>
                <a:spcPct val="0"/>
              </a:spcBef>
              <a:spcAft>
                <a:spcPct val="0"/>
              </a:spcAft>
              <a:tabLst>
                <a:tab pos="762000" algn="l"/>
                <a:tab pos="1147763" algn="l"/>
              </a:tabLst>
              <a:defRPr sz="2400">
                <a:solidFill>
                  <a:schemeClr val="tx1"/>
                </a:solidFill>
                <a:latin typeface="Times" charset="0"/>
              </a:defRPr>
            </a:lvl7pPr>
            <a:lvl8pPr marL="3429000" indent="-228600" algn="r" eaLnBrk="0" fontAlgn="base" hangingPunct="0">
              <a:spcBef>
                <a:spcPct val="0"/>
              </a:spcBef>
              <a:spcAft>
                <a:spcPct val="0"/>
              </a:spcAft>
              <a:tabLst>
                <a:tab pos="762000" algn="l"/>
                <a:tab pos="1147763" algn="l"/>
              </a:tabLst>
              <a:defRPr sz="2400">
                <a:solidFill>
                  <a:schemeClr val="tx1"/>
                </a:solidFill>
                <a:latin typeface="Times" charset="0"/>
              </a:defRPr>
            </a:lvl8pPr>
            <a:lvl9pPr marL="3886200" indent="-228600" algn="r" eaLnBrk="0" fontAlgn="base" hangingPunct="0">
              <a:spcBef>
                <a:spcPct val="0"/>
              </a:spcBef>
              <a:spcAft>
                <a:spcPct val="0"/>
              </a:spcAft>
              <a:tabLst>
                <a:tab pos="762000" algn="l"/>
                <a:tab pos="1147763" algn="l"/>
              </a:tabLst>
              <a:defRPr sz="2400">
                <a:solidFill>
                  <a:schemeClr val="tx1"/>
                </a:solidFill>
                <a:latin typeface="Times" charset="0"/>
              </a:defRPr>
            </a:lvl9pPr>
          </a:lstStyle>
          <a:p>
            <a:pPr algn="just"/>
            <a:r>
              <a:rPr lang="es-CL" dirty="0"/>
              <a:t/>
            </a:r>
            <a:br>
              <a:rPr lang="es-CL" dirty="0"/>
            </a:br>
            <a:r>
              <a:rPr lang="es-ES_tradnl" dirty="0">
                <a:solidFill>
                  <a:srgbClr val="007775"/>
                </a:solidFill>
                <a:latin typeface="Arial" pitchFamily="34" charset="0"/>
                <a:cs typeface="Arial" pitchFamily="34" charset="0"/>
              </a:rPr>
              <a:t>	</a:t>
            </a:r>
            <a:r>
              <a:rPr lang="es-ES_tradnl" dirty="0" smtClean="0">
                <a:latin typeface="Arial" pitchFamily="34" charset="0"/>
                <a:cs typeface="Arial" pitchFamily="34" charset="0"/>
              </a:rPr>
              <a:t>Tenemos que tener en consideración que </a:t>
            </a:r>
            <a:r>
              <a:rPr lang="es-CL" dirty="0">
                <a:latin typeface="Arial" pitchFamily="34" charset="0"/>
                <a:cs typeface="Arial" pitchFamily="34" charset="0"/>
              </a:rPr>
              <a:t>l</a:t>
            </a:r>
            <a:r>
              <a:rPr lang="es-CL" dirty="0" smtClean="0">
                <a:latin typeface="Arial" pitchFamily="34" charset="0"/>
                <a:cs typeface="Arial" pitchFamily="34" charset="0"/>
              </a:rPr>
              <a:t>a </a:t>
            </a:r>
            <a:r>
              <a:rPr lang="es-CL" dirty="0">
                <a:latin typeface="Arial" pitchFamily="34" charset="0"/>
                <a:cs typeface="Arial" pitchFamily="34" charset="0"/>
              </a:rPr>
              <a:t>regulación de estas funciones no dependen de nuestra voluntad; </a:t>
            </a:r>
            <a:r>
              <a:rPr lang="es-CL" dirty="0" smtClean="0">
                <a:latin typeface="Arial" pitchFamily="34" charset="0"/>
                <a:cs typeface="Arial" pitchFamily="34" charset="0"/>
              </a:rPr>
              <a:t>y es determinada por los sistemas </a:t>
            </a:r>
            <a:r>
              <a:rPr lang="es-CL" dirty="0">
                <a:latin typeface="Arial" pitchFamily="34" charset="0"/>
                <a:cs typeface="Arial" pitchFamily="34" charset="0"/>
              </a:rPr>
              <a:t>“simpático y </a:t>
            </a:r>
            <a:r>
              <a:rPr lang="es-CL" dirty="0" smtClean="0">
                <a:latin typeface="Arial" pitchFamily="34" charset="0"/>
                <a:cs typeface="Arial" pitchFamily="34" charset="0"/>
              </a:rPr>
              <a:t>parasimpático”, generalmente </a:t>
            </a:r>
            <a:r>
              <a:rPr lang="es-CL" dirty="0">
                <a:latin typeface="Arial" pitchFamily="34" charset="0"/>
                <a:cs typeface="Arial" pitchFamily="34" charset="0"/>
              </a:rPr>
              <a:t>en equilibrio, permitiendo que nos adaptemos al medio ambiente</a:t>
            </a:r>
            <a:r>
              <a:rPr lang="es-CL" dirty="0" smtClean="0">
                <a:latin typeface="Arial" pitchFamily="34" charset="0"/>
                <a:cs typeface="Arial" pitchFamily="34" charset="0"/>
              </a:rPr>
              <a:t>.</a:t>
            </a:r>
          </a:p>
          <a:p>
            <a:pPr algn="just"/>
            <a:endParaRPr lang="es-CL" dirty="0">
              <a:latin typeface="Arial" pitchFamily="34" charset="0"/>
              <a:cs typeface="Arial" pitchFamily="34" charset="0"/>
            </a:endParaRPr>
          </a:p>
          <a:p>
            <a:pPr algn="l"/>
            <a:r>
              <a:rPr lang="es-ES_tradnl" sz="1600" dirty="0">
                <a:solidFill>
                  <a:srgbClr val="007775"/>
                </a:solidFill>
                <a:latin typeface="Arial" charset="0"/>
              </a:rPr>
              <a:t>	</a:t>
            </a:r>
          </a:p>
        </p:txBody>
      </p:sp>
      <p:pic>
        <p:nvPicPr>
          <p:cNvPr id="4101" name="Picture 5"/>
          <p:cNvPicPr>
            <a:picLocks noChangeAspect="1" noChangeArrowheads="1"/>
          </p:cNvPicPr>
          <p:nvPr/>
        </p:nvPicPr>
        <p:blipFill>
          <a:blip r:embed="rId4">
            <a:duotone>
              <a:prstClr val="black"/>
              <a:schemeClr val="accent1">
                <a:tint val="45000"/>
                <a:satMod val="400000"/>
              </a:schemeClr>
            </a:duotone>
            <a:extLst>
              <a:ext uri="{28A0092B-C50C-407E-A947-70E740481C1C}">
                <a14:useLocalDpi xmlns:a14="http://schemas.microsoft.com/office/drawing/2010/main" val="0"/>
              </a:ext>
            </a:extLst>
          </a:blip>
          <a:srcRect/>
          <a:stretch>
            <a:fillRect/>
          </a:stretch>
        </p:blipFill>
        <p:spPr bwMode="auto">
          <a:xfrm>
            <a:off x="2578100" y="3581250"/>
            <a:ext cx="3810000" cy="3062438"/>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cut/>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42" descr="Diapos JCI 2b"/>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
            <a:ext cx="9144000"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0" name="Text Box 9"/>
          <p:cNvSpPr txBox="1">
            <a:spLocks noChangeArrowheads="1"/>
          </p:cNvSpPr>
          <p:nvPr/>
        </p:nvSpPr>
        <p:spPr bwMode="auto">
          <a:xfrm>
            <a:off x="1300163" y="1878013"/>
            <a:ext cx="648493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tabLst>
                <a:tab pos="762000" algn="l"/>
                <a:tab pos="1147763" algn="l"/>
              </a:tabLst>
              <a:defRPr sz="2400">
                <a:solidFill>
                  <a:schemeClr val="tx1"/>
                </a:solidFill>
                <a:latin typeface="Times" charset="0"/>
              </a:defRPr>
            </a:lvl1pPr>
            <a:lvl2pPr marL="742950" indent="-285750">
              <a:tabLst>
                <a:tab pos="762000" algn="l"/>
                <a:tab pos="1147763" algn="l"/>
              </a:tabLst>
              <a:defRPr sz="2400">
                <a:solidFill>
                  <a:schemeClr val="tx1"/>
                </a:solidFill>
                <a:latin typeface="Times" charset="0"/>
              </a:defRPr>
            </a:lvl2pPr>
            <a:lvl3pPr marL="1143000" indent="-228600">
              <a:tabLst>
                <a:tab pos="762000" algn="l"/>
                <a:tab pos="1147763" algn="l"/>
              </a:tabLst>
              <a:defRPr sz="2400">
                <a:solidFill>
                  <a:schemeClr val="tx1"/>
                </a:solidFill>
                <a:latin typeface="Times" charset="0"/>
              </a:defRPr>
            </a:lvl3pPr>
            <a:lvl4pPr marL="1600200" indent="-228600">
              <a:tabLst>
                <a:tab pos="762000" algn="l"/>
                <a:tab pos="1147763" algn="l"/>
              </a:tabLst>
              <a:defRPr sz="2400">
                <a:solidFill>
                  <a:schemeClr val="tx1"/>
                </a:solidFill>
                <a:latin typeface="Times" charset="0"/>
              </a:defRPr>
            </a:lvl4pPr>
            <a:lvl5pPr marL="2057400" indent="-228600">
              <a:tabLst>
                <a:tab pos="762000" algn="l"/>
                <a:tab pos="1147763" algn="l"/>
              </a:tabLst>
              <a:defRPr sz="2400">
                <a:solidFill>
                  <a:schemeClr val="tx1"/>
                </a:solidFill>
                <a:latin typeface="Times" charset="0"/>
              </a:defRPr>
            </a:lvl5pPr>
            <a:lvl6pPr marL="2514600" indent="-228600" algn="r" eaLnBrk="0" fontAlgn="base" hangingPunct="0">
              <a:spcBef>
                <a:spcPct val="0"/>
              </a:spcBef>
              <a:spcAft>
                <a:spcPct val="0"/>
              </a:spcAft>
              <a:tabLst>
                <a:tab pos="762000" algn="l"/>
                <a:tab pos="1147763" algn="l"/>
              </a:tabLst>
              <a:defRPr sz="2400">
                <a:solidFill>
                  <a:schemeClr val="tx1"/>
                </a:solidFill>
                <a:latin typeface="Times" charset="0"/>
              </a:defRPr>
            </a:lvl6pPr>
            <a:lvl7pPr marL="2971800" indent="-228600" algn="r" eaLnBrk="0" fontAlgn="base" hangingPunct="0">
              <a:spcBef>
                <a:spcPct val="0"/>
              </a:spcBef>
              <a:spcAft>
                <a:spcPct val="0"/>
              </a:spcAft>
              <a:tabLst>
                <a:tab pos="762000" algn="l"/>
                <a:tab pos="1147763" algn="l"/>
              </a:tabLst>
              <a:defRPr sz="2400">
                <a:solidFill>
                  <a:schemeClr val="tx1"/>
                </a:solidFill>
                <a:latin typeface="Times" charset="0"/>
              </a:defRPr>
            </a:lvl7pPr>
            <a:lvl8pPr marL="3429000" indent="-228600" algn="r" eaLnBrk="0" fontAlgn="base" hangingPunct="0">
              <a:spcBef>
                <a:spcPct val="0"/>
              </a:spcBef>
              <a:spcAft>
                <a:spcPct val="0"/>
              </a:spcAft>
              <a:tabLst>
                <a:tab pos="762000" algn="l"/>
                <a:tab pos="1147763" algn="l"/>
              </a:tabLst>
              <a:defRPr sz="2400">
                <a:solidFill>
                  <a:schemeClr val="tx1"/>
                </a:solidFill>
                <a:latin typeface="Times" charset="0"/>
              </a:defRPr>
            </a:lvl8pPr>
            <a:lvl9pPr marL="3886200" indent="-228600" algn="r" eaLnBrk="0" fontAlgn="base" hangingPunct="0">
              <a:spcBef>
                <a:spcPct val="0"/>
              </a:spcBef>
              <a:spcAft>
                <a:spcPct val="0"/>
              </a:spcAft>
              <a:tabLst>
                <a:tab pos="762000" algn="l"/>
                <a:tab pos="1147763" algn="l"/>
              </a:tabLst>
              <a:defRPr sz="2400">
                <a:solidFill>
                  <a:schemeClr val="tx1"/>
                </a:solidFill>
                <a:latin typeface="Times" charset="0"/>
              </a:defRPr>
            </a:lvl9pPr>
          </a:lstStyle>
          <a:p>
            <a:pPr algn="l"/>
            <a:r>
              <a:rPr lang="es-CL" sz="1600" dirty="0"/>
              <a:t/>
            </a:r>
            <a:br>
              <a:rPr lang="es-CL" sz="1600" dirty="0"/>
            </a:br>
            <a:r>
              <a:rPr lang="es-ES_tradnl" sz="1600" dirty="0">
                <a:solidFill>
                  <a:srgbClr val="007775"/>
                </a:solidFill>
                <a:latin typeface="Arial" charset="0"/>
              </a:rPr>
              <a:t>	</a:t>
            </a:r>
          </a:p>
        </p:txBody>
      </p:sp>
      <p:sp>
        <p:nvSpPr>
          <p:cNvPr id="2" name="1 Título"/>
          <p:cNvSpPr>
            <a:spLocks noGrp="1"/>
          </p:cNvSpPr>
          <p:nvPr>
            <p:ph type="title"/>
          </p:nvPr>
        </p:nvSpPr>
        <p:spPr>
          <a:xfrm>
            <a:off x="656431" y="190500"/>
            <a:ext cx="7772400" cy="1143000"/>
          </a:xfrm>
        </p:spPr>
        <p:txBody>
          <a:bodyPr/>
          <a:lstStyle/>
          <a:p>
            <a:r>
              <a:rPr lang="es-CL" dirty="0" smtClean="0">
                <a:solidFill>
                  <a:schemeClr val="bg1"/>
                </a:solidFill>
              </a:rPr>
              <a:t>MANEJO DE ENFERMERÍA</a:t>
            </a:r>
            <a:endParaRPr lang="es-CL" dirty="0">
              <a:solidFill>
                <a:schemeClr val="bg1"/>
              </a:solidFill>
            </a:endParaRPr>
          </a:p>
        </p:txBody>
      </p:sp>
      <p:sp>
        <p:nvSpPr>
          <p:cNvPr id="3" name="2 Marcador de contenido"/>
          <p:cNvSpPr>
            <a:spLocks noGrp="1"/>
          </p:cNvSpPr>
          <p:nvPr>
            <p:ph idx="1"/>
          </p:nvPr>
        </p:nvSpPr>
        <p:spPr>
          <a:xfrm>
            <a:off x="685800" y="1981200"/>
            <a:ext cx="7823200" cy="4356100"/>
          </a:xfrm>
        </p:spPr>
        <p:txBody>
          <a:bodyPr/>
          <a:lstStyle/>
          <a:p>
            <a:r>
              <a:rPr lang="es-CL" dirty="0" smtClean="0"/>
              <a:t>Lavar con abundante agua la zona en contacto con el </a:t>
            </a:r>
            <a:r>
              <a:rPr lang="es-CL" dirty="0" err="1" smtClean="0"/>
              <a:t>alergeno</a:t>
            </a:r>
            <a:endParaRPr lang="es-CL" dirty="0" smtClean="0"/>
          </a:p>
          <a:p>
            <a:r>
              <a:rPr lang="es-CL" dirty="0" smtClean="0"/>
              <a:t>Retirar el aguijón en caso de abeja</a:t>
            </a:r>
          </a:p>
          <a:p>
            <a:endParaRPr lang="es-CL" dirty="0"/>
          </a:p>
        </p:txBody>
      </p:sp>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47900" y="3898900"/>
            <a:ext cx="4356100" cy="2349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9355441"/>
      </p:ext>
    </p:extLst>
  </p:cSld>
  <p:clrMapOvr>
    <a:masterClrMapping/>
  </p:clrMapOvr>
  <p:transition>
    <p:cut/>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42" descr="Diapos JCI 2b"/>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
            <a:ext cx="9144000"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0" name="Text Box 9"/>
          <p:cNvSpPr txBox="1">
            <a:spLocks noChangeArrowheads="1"/>
          </p:cNvSpPr>
          <p:nvPr/>
        </p:nvSpPr>
        <p:spPr bwMode="auto">
          <a:xfrm>
            <a:off x="1300163" y="1878013"/>
            <a:ext cx="648493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tabLst>
                <a:tab pos="762000" algn="l"/>
                <a:tab pos="1147763" algn="l"/>
              </a:tabLst>
              <a:defRPr sz="2400">
                <a:solidFill>
                  <a:schemeClr val="tx1"/>
                </a:solidFill>
                <a:latin typeface="Times" charset="0"/>
              </a:defRPr>
            </a:lvl1pPr>
            <a:lvl2pPr marL="742950" indent="-285750">
              <a:tabLst>
                <a:tab pos="762000" algn="l"/>
                <a:tab pos="1147763" algn="l"/>
              </a:tabLst>
              <a:defRPr sz="2400">
                <a:solidFill>
                  <a:schemeClr val="tx1"/>
                </a:solidFill>
                <a:latin typeface="Times" charset="0"/>
              </a:defRPr>
            </a:lvl2pPr>
            <a:lvl3pPr marL="1143000" indent="-228600">
              <a:tabLst>
                <a:tab pos="762000" algn="l"/>
                <a:tab pos="1147763" algn="l"/>
              </a:tabLst>
              <a:defRPr sz="2400">
                <a:solidFill>
                  <a:schemeClr val="tx1"/>
                </a:solidFill>
                <a:latin typeface="Times" charset="0"/>
              </a:defRPr>
            </a:lvl3pPr>
            <a:lvl4pPr marL="1600200" indent="-228600">
              <a:tabLst>
                <a:tab pos="762000" algn="l"/>
                <a:tab pos="1147763" algn="l"/>
              </a:tabLst>
              <a:defRPr sz="2400">
                <a:solidFill>
                  <a:schemeClr val="tx1"/>
                </a:solidFill>
                <a:latin typeface="Times" charset="0"/>
              </a:defRPr>
            </a:lvl4pPr>
            <a:lvl5pPr marL="2057400" indent="-228600">
              <a:tabLst>
                <a:tab pos="762000" algn="l"/>
                <a:tab pos="1147763" algn="l"/>
              </a:tabLst>
              <a:defRPr sz="2400">
                <a:solidFill>
                  <a:schemeClr val="tx1"/>
                </a:solidFill>
                <a:latin typeface="Times" charset="0"/>
              </a:defRPr>
            </a:lvl5pPr>
            <a:lvl6pPr marL="2514600" indent="-228600" algn="r" eaLnBrk="0" fontAlgn="base" hangingPunct="0">
              <a:spcBef>
                <a:spcPct val="0"/>
              </a:spcBef>
              <a:spcAft>
                <a:spcPct val="0"/>
              </a:spcAft>
              <a:tabLst>
                <a:tab pos="762000" algn="l"/>
                <a:tab pos="1147763" algn="l"/>
              </a:tabLst>
              <a:defRPr sz="2400">
                <a:solidFill>
                  <a:schemeClr val="tx1"/>
                </a:solidFill>
                <a:latin typeface="Times" charset="0"/>
              </a:defRPr>
            </a:lvl6pPr>
            <a:lvl7pPr marL="2971800" indent="-228600" algn="r" eaLnBrk="0" fontAlgn="base" hangingPunct="0">
              <a:spcBef>
                <a:spcPct val="0"/>
              </a:spcBef>
              <a:spcAft>
                <a:spcPct val="0"/>
              </a:spcAft>
              <a:tabLst>
                <a:tab pos="762000" algn="l"/>
                <a:tab pos="1147763" algn="l"/>
              </a:tabLst>
              <a:defRPr sz="2400">
                <a:solidFill>
                  <a:schemeClr val="tx1"/>
                </a:solidFill>
                <a:latin typeface="Times" charset="0"/>
              </a:defRPr>
            </a:lvl7pPr>
            <a:lvl8pPr marL="3429000" indent="-228600" algn="r" eaLnBrk="0" fontAlgn="base" hangingPunct="0">
              <a:spcBef>
                <a:spcPct val="0"/>
              </a:spcBef>
              <a:spcAft>
                <a:spcPct val="0"/>
              </a:spcAft>
              <a:tabLst>
                <a:tab pos="762000" algn="l"/>
                <a:tab pos="1147763" algn="l"/>
              </a:tabLst>
              <a:defRPr sz="2400">
                <a:solidFill>
                  <a:schemeClr val="tx1"/>
                </a:solidFill>
                <a:latin typeface="Times" charset="0"/>
              </a:defRPr>
            </a:lvl8pPr>
            <a:lvl9pPr marL="3886200" indent="-228600" algn="r" eaLnBrk="0" fontAlgn="base" hangingPunct="0">
              <a:spcBef>
                <a:spcPct val="0"/>
              </a:spcBef>
              <a:spcAft>
                <a:spcPct val="0"/>
              </a:spcAft>
              <a:tabLst>
                <a:tab pos="762000" algn="l"/>
                <a:tab pos="1147763" algn="l"/>
              </a:tabLst>
              <a:defRPr sz="2400">
                <a:solidFill>
                  <a:schemeClr val="tx1"/>
                </a:solidFill>
                <a:latin typeface="Times" charset="0"/>
              </a:defRPr>
            </a:lvl9pPr>
          </a:lstStyle>
          <a:p>
            <a:pPr algn="l"/>
            <a:r>
              <a:rPr lang="es-CL" sz="1600" dirty="0"/>
              <a:t/>
            </a:r>
            <a:br>
              <a:rPr lang="es-CL" sz="1600" dirty="0"/>
            </a:br>
            <a:r>
              <a:rPr lang="es-ES_tradnl" sz="1600" dirty="0">
                <a:solidFill>
                  <a:srgbClr val="007775"/>
                </a:solidFill>
                <a:latin typeface="Arial" charset="0"/>
              </a:rPr>
              <a:t>	</a:t>
            </a:r>
          </a:p>
        </p:txBody>
      </p:sp>
      <p:sp>
        <p:nvSpPr>
          <p:cNvPr id="3" name="2 Marcador de contenido"/>
          <p:cNvSpPr>
            <a:spLocks noGrp="1"/>
          </p:cNvSpPr>
          <p:nvPr>
            <p:ph idx="1"/>
          </p:nvPr>
        </p:nvSpPr>
        <p:spPr/>
        <p:txBody>
          <a:bodyPr/>
          <a:lstStyle/>
          <a:p>
            <a:r>
              <a:rPr lang="es-CL" dirty="0" smtClean="0"/>
              <a:t>Aplicar hielo local</a:t>
            </a:r>
          </a:p>
          <a:p>
            <a:r>
              <a:rPr lang="es-CL" dirty="0" smtClean="0"/>
              <a:t>Mantener en posición semisentado, piernas en alto o posición de recuperación según sea el caso</a:t>
            </a:r>
          </a:p>
          <a:p>
            <a:r>
              <a:rPr lang="es-CL" dirty="0" smtClean="0"/>
              <a:t>Ropas sueltas</a:t>
            </a:r>
          </a:p>
          <a:p>
            <a:r>
              <a:rPr lang="es-CL" dirty="0" smtClean="0"/>
              <a:t>Ambiente aireado</a:t>
            </a:r>
          </a:p>
          <a:p>
            <a:r>
              <a:rPr lang="es-CL" dirty="0" smtClean="0"/>
              <a:t>Trasladar lo antes posible.</a:t>
            </a:r>
          </a:p>
          <a:p>
            <a:r>
              <a:rPr lang="es-CL" dirty="0" smtClean="0"/>
              <a:t>PREVENIR</a:t>
            </a:r>
          </a:p>
          <a:p>
            <a:endParaRPr lang="es-CL" dirty="0"/>
          </a:p>
        </p:txBody>
      </p:sp>
      <p:pic>
        <p:nvPicPr>
          <p:cNvPr id="30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8950" y="0"/>
            <a:ext cx="7529513" cy="1169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9355441"/>
      </p:ext>
    </p:extLst>
  </p:cSld>
  <p:clrMapOvr>
    <a:masterClrMapping/>
  </p:clrMapOvr>
  <p:transition>
    <p:cut/>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42" descr="Diapos JCI 2b"/>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129" y="-15082"/>
            <a:ext cx="9144000"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4" name="Text Box 9"/>
          <p:cNvSpPr txBox="1">
            <a:spLocks noChangeArrowheads="1"/>
          </p:cNvSpPr>
          <p:nvPr/>
        </p:nvSpPr>
        <p:spPr bwMode="auto">
          <a:xfrm>
            <a:off x="1300163" y="1878013"/>
            <a:ext cx="648493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tabLst>
                <a:tab pos="762000" algn="l"/>
                <a:tab pos="1147763" algn="l"/>
              </a:tabLst>
              <a:defRPr sz="2400">
                <a:solidFill>
                  <a:schemeClr val="tx1"/>
                </a:solidFill>
                <a:latin typeface="Times" charset="0"/>
              </a:defRPr>
            </a:lvl1pPr>
            <a:lvl2pPr marL="742950" indent="-285750">
              <a:tabLst>
                <a:tab pos="762000" algn="l"/>
                <a:tab pos="1147763" algn="l"/>
              </a:tabLst>
              <a:defRPr sz="2400">
                <a:solidFill>
                  <a:schemeClr val="tx1"/>
                </a:solidFill>
                <a:latin typeface="Times" charset="0"/>
              </a:defRPr>
            </a:lvl2pPr>
            <a:lvl3pPr marL="1143000" indent="-228600">
              <a:tabLst>
                <a:tab pos="762000" algn="l"/>
                <a:tab pos="1147763" algn="l"/>
              </a:tabLst>
              <a:defRPr sz="2400">
                <a:solidFill>
                  <a:schemeClr val="tx1"/>
                </a:solidFill>
                <a:latin typeface="Times" charset="0"/>
              </a:defRPr>
            </a:lvl3pPr>
            <a:lvl4pPr marL="1600200" indent="-228600">
              <a:tabLst>
                <a:tab pos="762000" algn="l"/>
                <a:tab pos="1147763" algn="l"/>
              </a:tabLst>
              <a:defRPr sz="2400">
                <a:solidFill>
                  <a:schemeClr val="tx1"/>
                </a:solidFill>
                <a:latin typeface="Times" charset="0"/>
              </a:defRPr>
            </a:lvl4pPr>
            <a:lvl5pPr marL="2057400" indent="-228600">
              <a:tabLst>
                <a:tab pos="762000" algn="l"/>
                <a:tab pos="1147763" algn="l"/>
              </a:tabLst>
              <a:defRPr sz="2400">
                <a:solidFill>
                  <a:schemeClr val="tx1"/>
                </a:solidFill>
                <a:latin typeface="Times" charset="0"/>
              </a:defRPr>
            </a:lvl5pPr>
            <a:lvl6pPr marL="2514600" indent="-228600" algn="r" eaLnBrk="0" fontAlgn="base" hangingPunct="0">
              <a:spcBef>
                <a:spcPct val="0"/>
              </a:spcBef>
              <a:spcAft>
                <a:spcPct val="0"/>
              </a:spcAft>
              <a:tabLst>
                <a:tab pos="762000" algn="l"/>
                <a:tab pos="1147763" algn="l"/>
              </a:tabLst>
              <a:defRPr sz="2400">
                <a:solidFill>
                  <a:schemeClr val="tx1"/>
                </a:solidFill>
                <a:latin typeface="Times" charset="0"/>
              </a:defRPr>
            </a:lvl6pPr>
            <a:lvl7pPr marL="2971800" indent="-228600" algn="r" eaLnBrk="0" fontAlgn="base" hangingPunct="0">
              <a:spcBef>
                <a:spcPct val="0"/>
              </a:spcBef>
              <a:spcAft>
                <a:spcPct val="0"/>
              </a:spcAft>
              <a:tabLst>
                <a:tab pos="762000" algn="l"/>
                <a:tab pos="1147763" algn="l"/>
              </a:tabLst>
              <a:defRPr sz="2400">
                <a:solidFill>
                  <a:schemeClr val="tx1"/>
                </a:solidFill>
                <a:latin typeface="Times" charset="0"/>
              </a:defRPr>
            </a:lvl7pPr>
            <a:lvl8pPr marL="3429000" indent="-228600" algn="r" eaLnBrk="0" fontAlgn="base" hangingPunct="0">
              <a:spcBef>
                <a:spcPct val="0"/>
              </a:spcBef>
              <a:spcAft>
                <a:spcPct val="0"/>
              </a:spcAft>
              <a:tabLst>
                <a:tab pos="762000" algn="l"/>
                <a:tab pos="1147763" algn="l"/>
              </a:tabLst>
              <a:defRPr sz="2400">
                <a:solidFill>
                  <a:schemeClr val="tx1"/>
                </a:solidFill>
                <a:latin typeface="Times" charset="0"/>
              </a:defRPr>
            </a:lvl8pPr>
            <a:lvl9pPr marL="3886200" indent="-228600" algn="r" eaLnBrk="0" fontAlgn="base" hangingPunct="0">
              <a:spcBef>
                <a:spcPct val="0"/>
              </a:spcBef>
              <a:spcAft>
                <a:spcPct val="0"/>
              </a:spcAft>
              <a:tabLst>
                <a:tab pos="762000" algn="l"/>
                <a:tab pos="1147763" algn="l"/>
              </a:tabLst>
              <a:defRPr sz="2400">
                <a:solidFill>
                  <a:schemeClr val="tx1"/>
                </a:solidFill>
                <a:latin typeface="Times" charset="0"/>
              </a:defRPr>
            </a:lvl9pPr>
          </a:lstStyle>
          <a:p>
            <a:r>
              <a:rPr lang="es-CL" sz="1600" dirty="0"/>
              <a:t/>
            </a:r>
            <a:br>
              <a:rPr lang="es-CL" sz="1600" dirty="0"/>
            </a:br>
            <a:r>
              <a:rPr lang="es-ES_tradnl" sz="1600" dirty="0">
                <a:solidFill>
                  <a:srgbClr val="007775"/>
                </a:solidFill>
                <a:latin typeface="Arial" charset="0"/>
              </a:rPr>
              <a:t>	</a:t>
            </a:r>
          </a:p>
        </p:txBody>
      </p:sp>
      <p:sp>
        <p:nvSpPr>
          <p:cNvPr id="2" name="1 Título"/>
          <p:cNvSpPr>
            <a:spLocks noGrp="1"/>
          </p:cNvSpPr>
          <p:nvPr>
            <p:ph type="title"/>
          </p:nvPr>
        </p:nvSpPr>
        <p:spPr>
          <a:xfrm>
            <a:off x="656431" y="-27782"/>
            <a:ext cx="7772400" cy="1143000"/>
          </a:xfrm>
        </p:spPr>
        <p:txBody>
          <a:bodyPr/>
          <a:lstStyle/>
          <a:p>
            <a:r>
              <a:rPr lang="es-CL" dirty="0" smtClean="0">
                <a:solidFill>
                  <a:schemeClr val="bg1"/>
                </a:solidFill>
              </a:rPr>
              <a:t>ALGORITMO </a:t>
            </a:r>
            <a:r>
              <a:rPr lang="es-CL" sz="4000" dirty="0" smtClean="0">
                <a:solidFill>
                  <a:schemeClr val="bg1"/>
                </a:solidFill>
              </a:rPr>
              <a:t>ANAFILAXIA</a:t>
            </a:r>
            <a:r>
              <a:rPr lang="es-CL" dirty="0" smtClean="0">
                <a:solidFill>
                  <a:schemeClr val="bg1"/>
                </a:solidFill>
              </a:rPr>
              <a:t> </a:t>
            </a:r>
            <a:endParaRPr lang="es-CL" dirty="0">
              <a:solidFill>
                <a:schemeClr val="bg1"/>
              </a:solidFill>
            </a:endParaRPr>
          </a:p>
        </p:txBody>
      </p:sp>
      <p:sp>
        <p:nvSpPr>
          <p:cNvPr id="4" name="3 Rectángulo redondeado"/>
          <p:cNvSpPr/>
          <p:nvPr/>
        </p:nvSpPr>
        <p:spPr bwMode="auto">
          <a:xfrm>
            <a:off x="3532981" y="1381126"/>
            <a:ext cx="2019300" cy="560387"/>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s-CL" sz="1400" b="1" i="0" u="none" strike="noStrike" normalizeH="0" baseline="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charset="0"/>
              </a:rPr>
              <a:t>Llame ambulancia</a:t>
            </a:r>
          </a:p>
        </p:txBody>
      </p:sp>
      <p:sp>
        <p:nvSpPr>
          <p:cNvPr id="5" name="4 Rectángulo redondeado"/>
          <p:cNvSpPr/>
          <p:nvPr/>
        </p:nvSpPr>
        <p:spPr bwMode="auto">
          <a:xfrm>
            <a:off x="2536030" y="2170400"/>
            <a:ext cx="4140199" cy="6617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s-CL" sz="1400" b="1" i="0" u="none" strike="noStrike" normalizeH="0" baseline="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charset="0"/>
              </a:rPr>
              <a:t>Si dispone de adrenalina auto inyectable</a:t>
            </a:r>
            <a:r>
              <a:rPr kumimoji="0" lang="es-CL" sz="1400" b="1" i="0" u="none" strike="noStrike" normalizeH="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charset="0"/>
              </a:rPr>
              <a:t> úsela</a:t>
            </a:r>
            <a:endParaRPr kumimoji="0" lang="es-CL" sz="1400" b="1" i="0" u="none" strike="noStrike" normalizeH="0" baseline="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charset="0"/>
            </a:endParaRPr>
          </a:p>
        </p:txBody>
      </p:sp>
      <p:sp>
        <p:nvSpPr>
          <p:cNvPr id="6" name="5 Rectángulo redondeado"/>
          <p:cNvSpPr/>
          <p:nvPr/>
        </p:nvSpPr>
        <p:spPr bwMode="auto">
          <a:xfrm>
            <a:off x="772913" y="2971799"/>
            <a:ext cx="1329133" cy="4572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0" fontAlgn="base" latinLnBrk="0" hangingPunct="0">
              <a:lnSpc>
                <a:spcPct val="100000"/>
              </a:lnSpc>
              <a:spcBef>
                <a:spcPct val="0"/>
              </a:spcBef>
              <a:spcAft>
                <a:spcPct val="0"/>
              </a:spcAft>
              <a:buClrTx/>
              <a:buSzTx/>
              <a:buFontTx/>
              <a:buNone/>
              <a:tabLst/>
            </a:pPr>
            <a:r>
              <a:rPr kumimoji="0" lang="es-CL" sz="1600" b="1" i="0" u="none" strike="noStrike" normalizeH="0" baseline="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charset="0"/>
              </a:rPr>
              <a:t>consciente</a:t>
            </a:r>
          </a:p>
        </p:txBody>
      </p:sp>
      <p:sp>
        <p:nvSpPr>
          <p:cNvPr id="7" name="6 Rectángulo redondeado"/>
          <p:cNvSpPr/>
          <p:nvPr/>
        </p:nvSpPr>
        <p:spPr bwMode="auto">
          <a:xfrm>
            <a:off x="4013990" y="2955923"/>
            <a:ext cx="1458119" cy="4572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s-CL" sz="1600" b="1" i="0" u="none" strike="noStrike" normalizeH="0" baseline="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charset="0"/>
              </a:rPr>
              <a:t>inconsciente</a:t>
            </a:r>
          </a:p>
        </p:txBody>
      </p:sp>
      <p:sp>
        <p:nvSpPr>
          <p:cNvPr id="8" name="7 Rectángulo redondeado"/>
          <p:cNvSpPr/>
          <p:nvPr/>
        </p:nvSpPr>
        <p:spPr bwMode="auto">
          <a:xfrm>
            <a:off x="6642099" y="2876546"/>
            <a:ext cx="2273300" cy="584201"/>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s-CL" sz="1600" b="1" i="0" u="none" strike="noStrike" normalizeH="0" baseline="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charset="0"/>
              </a:rPr>
              <a:t>Dificultad respiratoria o ronquido</a:t>
            </a:r>
          </a:p>
        </p:txBody>
      </p:sp>
      <p:sp>
        <p:nvSpPr>
          <p:cNvPr id="9" name="8 Flecha abajo"/>
          <p:cNvSpPr/>
          <p:nvPr/>
        </p:nvSpPr>
        <p:spPr bwMode="auto">
          <a:xfrm>
            <a:off x="1241311" y="3517900"/>
            <a:ext cx="392336" cy="508000"/>
          </a:xfrm>
          <a:prstGeom prst="downArrow">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0" fontAlgn="base" latinLnBrk="0" hangingPunct="0">
              <a:lnSpc>
                <a:spcPct val="100000"/>
              </a:lnSpc>
              <a:spcBef>
                <a:spcPct val="0"/>
              </a:spcBef>
              <a:spcAft>
                <a:spcPct val="0"/>
              </a:spcAft>
              <a:buClrTx/>
              <a:buSzTx/>
              <a:buFontTx/>
              <a:buNone/>
              <a:tabLst/>
            </a:pPr>
            <a:endParaRPr kumimoji="0" lang="es-CL" sz="2400" b="0" i="0" u="none" strike="noStrike" cap="none" normalizeH="0" baseline="0" smtClean="0">
              <a:ln>
                <a:noFill/>
              </a:ln>
              <a:solidFill>
                <a:schemeClr val="tx1"/>
              </a:solidFill>
              <a:effectLst/>
              <a:latin typeface="Times" charset="0"/>
            </a:endParaRPr>
          </a:p>
        </p:txBody>
      </p:sp>
      <p:sp>
        <p:nvSpPr>
          <p:cNvPr id="10" name="9 Rectángulo redondeado"/>
          <p:cNvSpPr/>
          <p:nvPr/>
        </p:nvSpPr>
        <p:spPr bwMode="auto">
          <a:xfrm>
            <a:off x="338930" y="4102100"/>
            <a:ext cx="2197100" cy="698500"/>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s-CL" sz="1200" b="1" i="0" u="none" strike="noStrike" normalizeH="0" baseline="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charset="0"/>
              </a:rPr>
              <a:t>Elevar las piernas, mantener</a:t>
            </a:r>
            <a:r>
              <a:rPr kumimoji="0" lang="es-CL" sz="1200" b="1" i="0" u="none" strike="noStrike" normalizeH="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charset="0"/>
              </a:rPr>
              <a:t> semisentado </a:t>
            </a:r>
            <a:r>
              <a:rPr kumimoji="0" lang="es-CL" sz="1200" b="1" i="0" u="none" strike="noStrike" normalizeH="0" baseline="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charset="0"/>
              </a:rPr>
              <a:t> o posición de recuperación</a:t>
            </a:r>
          </a:p>
        </p:txBody>
      </p:sp>
      <p:pic>
        <p:nvPicPr>
          <p:cNvPr id="2051" name="Picture 3"/>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1241311" y="4829430"/>
            <a:ext cx="499915" cy="6218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10 Rectángulo redondeado"/>
          <p:cNvSpPr/>
          <p:nvPr/>
        </p:nvSpPr>
        <p:spPr bwMode="auto">
          <a:xfrm>
            <a:off x="772913" y="5451276"/>
            <a:ext cx="1545430" cy="825500"/>
          </a:xfrm>
          <a:prstGeom prst="roundRect">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just" defTabSz="914400" rtl="0" eaLnBrk="0" fontAlgn="base" latinLnBrk="0" hangingPunct="0">
              <a:lnSpc>
                <a:spcPct val="100000"/>
              </a:lnSpc>
              <a:spcBef>
                <a:spcPct val="0"/>
              </a:spcBef>
              <a:spcAft>
                <a:spcPct val="0"/>
              </a:spcAft>
              <a:buClrTx/>
              <a:buSzTx/>
              <a:buFontTx/>
              <a:buNone/>
              <a:tabLst/>
            </a:pPr>
            <a:r>
              <a:rPr kumimoji="0" lang="es-CL" sz="1200" b="1" i="0" u="none" strike="noStrike" normalizeH="0" baseline="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charset="0"/>
              </a:rPr>
              <a:t>Lavar con abundante agua</a:t>
            </a:r>
          </a:p>
          <a:p>
            <a:pPr marL="0" marR="0" indent="0" algn="just" defTabSz="914400" rtl="0" eaLnBrk="0" fontAlgn="base" latinLnBrk="0" hangingPunct="0">
              <a:lnSpc>
                <a:spcPct val="100000"/>
              </a:lnSpc>
              <a:spcBef>
                <a:spcPct val="0"/>
              </a:spcBef>
              <a:spcAft>
                <a:spcPct val="0"/>
              </a:spcAft>
              <a:buClrTx/>
              <a:buSzTx/>
              <a:buFontTx/>
              <a:buNone/>
              <a:tabLst/>
            </a:pPr>
            <a:r>
              <a:rPr lang="es-CL" sz="12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Retirar lanceta</a:t>
            </a:r>
          </a:p>
          <a:p>
            <a:pPr marL="0" marR="0" indent="0" algn="just" defTabSz="914400" rtl="0" eaLnBrk="0" fontAlgn="base" latinLnBrk="0" hangingPunct="0">
              <a:lnSpc>
                <a:spcPct val="100000"/>
              </a:lnSpc>
              <a:spcBef>
                <a:spcPct val="0"/>
              </a:spcBef>
              <a:spcAft>
                <a:spcPct val="0"/>
              </a:spcAft>
              <a:buClrTx/>
              <a:buSzTx/>
              <a:buFontTx/>
              <a:buNone/>
              <a:tabLst/>
            </a:pPr>
            <a:r>
              <a:rPr lang="es-CL" sz="12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aplicar hielo</a:t>
            </a:r>
            <a:endParaRPr kumimoji="0" lang="es-CL" sz="1200" b="1" i="0" u="none" strike="noStrike" normalizeH="0" baseline="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charset="0"/>
            </a:endParaRPr>
          </a:p>
        </p:txBody>
      </p:sp>
      <p:sp>
        <p:nvSpPr>
          <p:cNvPr id="12" name="11 Rectángulo redondeado"/>
          <p:cNvSpPr/>
          <p:nvPr/>
        </p:nvSpPr>
        <p:spPr bwMode="auto">
          <a:xfrm>
            <a:off x="4085430" y="3969543"/>
            <a:ext cx="1165224" cy="499666"/>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s-CL" sz="12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Respira-tiene pulso</a:t>
            </a:r>
            <a:endParaRPr kumimoji="0" lang="es-CL" sz="1200" b="1" i="0" u="none" strike="noStrike" normalizeH="0" baseline="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charset="0"/>
            </a:endParaRPr>
          </a:p>
        </p:txBody>
      </p:sp>
      <p:pic>
        <p:nvPicPr>
          <p:cNvPr id="2052"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61494" y="4075113"/>
            <a:ext cx="1023937" cy="725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27544" y="3438525"/>
            <a:ext cx="506413" cy="615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4"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503861" y="4625975"/>
            <a:ext cx="506413" cy="615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5"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5400000">
            <a:off x="2590798" y="4143375"/>
            <a:ext cx="506413" cy="615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6" name="Picture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250654" y="3990976"/>
            <a:ext cx="1023937" cy="719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7" name="Picture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160963" y="5152231"/>
            <a:ext cx="1023937" cy="566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8" name="Picture 10"/>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527544" y="5435599"/>
            <a:ext cx="2743200" cy="1341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9" name="Picture 1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517604" y="4068763"/>
            <a:ext cx="1023937" cy="7318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14 Proceso alternativo"/>
          <p:cNvSpPr/>
          <p:nvPr/>
        </p:nvSpPr>
        <p:spPr bwMode="auto">
          <a:xfrm>
            <a:off x="7410450" y="5435600"/>
            <a:ext cx="1327150" cy="612648"/>
          </a:xfrm>
          <a:prstGeom prst="flowChartAlternateProcess">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r" defTabSz="914400" rtl="0" eaLnBrk="0" fontAlgn="base" latinLnBrk="0" hangingPunct="0">
              <a:lnSpc>
                <a:spcPct val="100000"/>
              </a:lnSpc>
              <a:spcBef>
                <a:spcPct val="0"/>
              </a:spcBef>
              <a:spcAft>
                <a:spcPct val="0"/>
              </a:spcAft>
              <a:buClrTx/>
              <a:buSzTx/>
              <a:buFontTx/>
              <a:buNone/>
              <a:tabLst/>
            </a:pPr>
            <a:r>
              <a:rPr kumimoji="0" lang="es-CL" sz="1200" b="1" i="0" u="none" strike="noStrike" normalizeH="0" baseline="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charset="0"/>
              </a:rPr>
              <a:t>Abra vía aérea</a:t>
            </a:r>
          </a:p>
          <a:p>
            <a:pPr marL="0" marR="0" indent="0" algn="r" defTabSz="914400" rtl="0" eaLnBrk="0" fontAlgn="base" latinLnBrk="0" hangingPunct="0">
              <a:lnSpc>
                <a:spcPct val="100000"/>
              </a:lnSpc>
              <a:spcBef>
                <a:spcPct val="0"/>
              </a:spcBef>
              <a:spcAft>
                <a:spcPct val="0"/>
              </a:spcAft>
              <a:buClrTx/>
              <a:buSzTx/>
              <a:buFontTx/>
              <a:buNone/>
              <a:tabLst/>
            </a:pPr>
            <a:r>
              <a:rPr lang="es-CL" sz="12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Respire aire frio</a:t>
            </a:r>
            <a:endParaRPr kumimoji="0" lang="es-CL" sz="1200" b="1" i="0" u="none" strike="noStrike" normalizeH="0" baseline="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charset="0"/>
            </a:endParaRPr>
          </a:p>
        </p:txBody>
      </p:sp>
      <p:pic>
        <p:nvPicPr>
          <p:cNvPr id="2061" name="Picture 13"/>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776367" y="4835326"/>
            <a:ext cx="506413" cy="615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62" name="Picture 14"/>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773190" y="3540125"/>
            <a:ext cx="506413" cy="615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51536650"/>
      </p:ext>
    </p:extLst>
  </p:cSld>
  <p:clrMapOvr>
    <a:masterClrMapping/>
  </p:clrMapOvr>
  <p:transition>
    <p:cut/>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42" descr="Diapos JCI 2b"/>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
            <a:ext cx="9144000"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0" name="Text Box 9"/>
          <p:cNvSpPr txBox="1">
            <a:spLocks noChangeArrowheads="1"/>
          </p:cNvSpPr>
          <p:nvPr/>
        </p:nvSpPr>
        <p:spPr bwMode="auto">
          <a:xfrm>
            <a:off x="1300163" y="1878013"/>
            <a:ext cx="648493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tabLst>
                <a:tab pos="762000" algn="l"/>
                <a:tab pos="1147763" algn="l"/>
              </a:tabLst>
              <a:defRPr sz="2400">
                <a:solidFill>
                  <a:schemeClr val="tx1"/>
                </a:solidFill>
                <a:latin typeface="Times" charset="0"/>
              </a:defRPr>
            </a:lvl1pPr>
            <a:lvl2pPr marL="742950" indent="-285750">
              <a:tabLst>
                <a:tab pos="762000" algn="l"/>
                <a:tab pos="1147763" algn="l"/>
              </a:tabLst>
              <a:defRPr sz="2400">
                <a:solidFill>
                  <a:schemeClr val="tx1"/>
                </a:solidFill>
                <a:latin typeface="Times" charset="0"/>
              </a:defRPr>
            </a:lvl2pPr>
            <a:lvl3pPr marL="1143000" indent="-228600">
              <a:tabLst>
                <a:tab pos="762000" algn="l"/>
                <a:tab pos="1147763" algn="l"/>
              </a:tabLst>
              <a:defRPr sz="2400">
                <a:solidFill>
                  <a:schemeClr val="tx1"/>
                </a:solidFill>
                <a:latin typeface="Times" charset="0"/>
              </a:defRPr>
            </a:lvl3pPr>
            <a:lvl4pPr marL="1600200" indent="-228600">
              <a:tabLst>
                <a:tab pos="762000" algn="l"/>
                <a:tab pos="1147763" algn="l"/>
              </a:tabLst>
              <a:defRPr sz="2400">
                <a:solidFill>
                  <a:schemeClr val="tx1"/>
                </a:solidFill>
                <a:latin typeface="Times" charset="0"/>
              </a:defRPr>
            </a:lvl4pPr>
            <a:lvl5pPr marL="2057400" indent="-228600">
              <a:tabLst>
                <a:tab pos="762000" algn="l"/>
                <a:tab pos="1147763" algn="l"/>
              </a:tabLst>
              <a:defRPr sz="2400">
                <a:solidFill>
                  <a:schemeClr val="tx1"/>
                </a:solidFill>
                <a:latin typeface="Times" charset="0"/>
              </a:defRPr>
            </a:lvl5pPr>
            <a:lvl6pPr marL="2514600" indent="-228600" algn="r" eaLnBrk="0" fontAlgn="base" hangingPunct="0">
              <a:spcBef>
                <a:spcPct val="0"/>
              </a:spcBef>
              <a:spcAft>
                <a:spcPct val="0"/>
              </a:spcAft>
              <a:tabLst>
                <a:tab pos="762000" algn="l"/>
                <a:tab pos="1147763" algn="l"/>
              </a:tabLst>
              <a:defRPr sz="2400">
                <a:solidFill>
                  <a:schemeClr val="tx1"/>
                </a:solidFill>
                <a:latin typeface="Times" charset="0"/>
              </a:defRPr>
            </a:lvl6pPr>
            <a:lvl7pPr marL="2971800" indent="-228600" algn="r" eaLnBrk="0" fontAlgn="base" hangingPunct="0">
              <a:spcBef>
                <a:spcPct val="0"/>
              </a:spcBef>
              <a:spcAft>
                <a:spcPct val="0"/>
              </a:spcAft>
              <a:tabLst>
                <a:tab pos="762000" algn="l"/>
                <a:tab pos="1147763" algn="l"/>
              </a:tabLst>
              <a:defRPr sz="2400">
                <a:solidFill>
                  <a:schemeClr val="tx1"/>
                </a:solidFill>
                <a:latin typeface="Times" charset="0"/>
              </a:defRPr>
            </a:lvl7pPr>
            <a:lvl8pPr marL="3429000" indent="-228600" algn="r" eaLnBrk="0" fontAlgn="base" hangingPunct="0">
              <a:spcBef>
                <a:spcPct val="0"/>
              </a:spcBef>
              <a:spcAft>
                <a:spcPct val="0"/>
              </a:spcAft>
              <a:tabLst>
                <a:tab pos="762000" algn="l"/>
                <a:tab pos="1147763" algn="l"/>
              </a:tabLst>
              <a:defRPr sz="2400">
                <a:solidFill>
                  <a:schemeClr val="tx1"/>
                </a:solidFill>
                <a:latin typeface="Times" charset="0"/>
              </a:defRPr>
            </a:lvl8pPr>
            <a:lvl9pPr marL="3886200" indent="-228600" algn="r" eaLnBrk="0" fontAlgn="base" hangingPunct="0">
              <a:spcBef>
                <a:spcPct val="0"/>
              </a:spcBef>
              <a:spcAft>
                <a:spcPct val="0"/>
              </a:spcAft>
              <a:tabLst>
                <a:tab pos="762000" algn="l"/>
                <a:tab pos="1147763" algn="l"/>
              </a:tabLst>
              <a:defRPr sz="2400">
                <a:solidFill>
                  <a:schemeClr val="tx1"/>
                </a:solidFill>
                <a:latin typeface="Times" charset="0"/>
              </a:defRPr>
            </a:lvl9pPr>
          </a:lstStyle>
          <a:p>
            <a:pPr algn="l"/>
            <a:r>
              <a:rPr lang="es-CL" sz="1600" dirty="0"/>
              <a:t/>
            </a:r>
            <a:br>
              <a:rPr lang="es-CL" sz="1600" dirty="0"/>
            </a:br>
            <a:r>
              <a:rPr lang="es-ES_tradnl" sz="1600" dirty="0">
                <a:solidFill>
                  <a:srgbClr val="007775"/>
                </a:solidFill>
                <a:latin typeface="Arial" charset="0"/>
              </a:rPr>
              <a:t>	</a:t>
            </a:r>
          </a:p>
        </p:txBody>
      </p:sp>
      <p:pic>
        <p:nvPicPr>
          <p:cNvPr id="5122" name="Picture 2"/>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rot="5400000">
            <a:off x="1057441" y="-1057443"/>
            <a:ext cx="7029116" cy="91440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25324982"/>
      </p:ext>
    </p:extLst>
  </p:cSld>
  <p:clrMapOvr>
    <a:masterClrMapping/>
  </p:clrMapOvr>
  <p:transition>
    <p:cut/>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42" descr="Diapos JCI 2b"/>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
            <a:ext cx="9144000"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0" name="Text Box 9"/>
          <p:cNvSpPr txBox="1">
            <a:spLocks noChangeArrowheads="1"/>
          </p:cNvSpPr>
          <p:nvPr/>
        </p:nvSpPr>
        <p:spPr bwMode="auto">
          <a:xfrm>
            <a:off x="1300163" y="1878013"/>
            <a:ext cx="648493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tabLst>
                <a:tab pos="762000" algn="l"/>
                <a:tab pos="1147763" algn="l"/>
              </a:tabLst>
              <a:defRPr sz="2400">
                <a:solidFill>
                  <a:schemeClr val="tx1"/>
                </a:solidFill>
                <a:latin typeface="Times" charset="0"/>
              </a:defRPr>
            </a:lvl1pPr>
            <a:lvl2pPr marL="742950" indent="-285750">
              <a:tabLst>
                <a:tab pos="762000" algn="l"/>
                <a:tab pos="1147763" algn="l"/>
              </a:tabLst>
              <a:defRPr sz="2400">
                <a:solidFill>
                  <a:schemeClr val="tx1"/>
                </a:solidFill>
                <a:latin typeface="Times" charset="0"/>
              </a:defRPr>
            </a:lvl2pPr>
            <a:lvl3pPr marL="1143000" indent="-228600">
              <a:tabLst>
                <a:tab pos="762000" algn="l"/>
                <a:tab pos="1147763" algn="l"/>
              </a:tabLst>
              <a:defRPr sz="2400">
                <a:solidFill>
                  <a:schemeClr val="tx1"/>
                </a:solidFill>
                <a:latin typeface="Times" charset="0"/>
              </a:defRPr>
            </a:lvl3pPr>
            <a:lvl4pPr marL="1600200" indent="-228600">
              <a:tabLst>
                <a:tab pos="762000" algn="l"/>
                <a:tab pos="1147763" algn="l"/>
              </a:tabLst>
              <a:defRPr sz="2400">
                <a:solidFill>
                  <a:schemeClr val="tx1"/>
                </a:solidFill>
                <a:latin typeface="Times" charset="0"/>
              </a:defRPr>
            </a:lvl4pPr>
            <a:lvl5pPr marL="2057400" indent="-228600">
              <a:tabLst>
                <a:tab pos="762000" algn="l"/>
                <a:tab pos="1147763" algn="l"/>
              </a:tabLst>
              <a:defRPr sz="2400">
                <a:solidFill>
                  <a:schemeClr val="tx1"/>
                </a:solidFill>
                <a:latin typeface="Times" charset="0"/>
              </a:defRPr>
            </a:lvl5pPr>
            <a:lvl6pPr marL="2514600" indent="-228600" algn="r" eaLnBrk="0" fontAlgn="base" hangingPunct="0">
              <a:spcBef>
                <a:spcPct val="0"/>
              </a:spcBef>
              <a:spcAft>
                <a:spcPct val="0"/>
              </a:spcAft>
              <a:tabLst>
                <a:tab pos="762000" algn="l"/>
                <a:tab pos="1147763" algn="l"/>
              </a:tabLst>
              <a:defRPr sz="2400">
                <a:solidFill>
                  <a:schemeClr val="tx1"/>
                </a:solidFill>
                <a:latin typeface="Times" charset="0"/>
              </a:defRPr>
            </a:lvl6pPr>
            <a:lvl7pPr marL="2971800" indent="-228600" algn="r" eaLnBrk="0" fontAlgn="base" hangingPunct="0">
              <a:spcBef>
                <a:spcPct val="0"/>
              </a:spcBef>
              <a:spcAft>
                <a:spcPct val="0"/>
              </a:spcAft>
              <a:tabLst>
                <a:tab pos="762000" algn="l"/>
                <a:tab pos="1147763" algn="l"/>
              </a:tabLst>
              <a:defRPr sz="2400">
                <a:solidFill>
                  <a:schemeClr val="tx1"/>
                </a:solidFill>
                <a:latin typeface="Times" charset="0"/>
              </a:defRPr>
            </a:lvl7pPr>
            <a:lvl8pPr marL="3429000" indent="-228600" algn="r" eaLnBrk="0" fontAlgn="base" hangingPunct="0">
              <a:spcBef>
                <a:spcPct val="0"/>
              </a:spcBef>
              <a:spcAft>
                <a:spcPct val="0"/>
              </a:spcAft>
              <a:tabLst>
                <a:tab pos="762000" algn="l"/>
                <a:tab pos="1147763" algn="l"/>
              </a:tabLst>
              <a:defRPr sz="2400">
                <a:solidFill>
                  <a:schemeClr val="tx1"/>
                </a:solidFill>
                <a:latin typeface="Times" charset="0"/>
              </a:defRPr>
            </a:lvl8pPr>
            <a:lvl9pPr marL="3886200" indent="-228600" algn="r" eaLnBrk="0" fontAlgn="base" hangingPunct="0">
              <a:spcBef>
                <a:spcPct val="0"/>
              </a:spcBef>
              <a:spcAft>
                <a:spcPct val="0"/>
              </a:spcAft>
              <a:tabLst>
                <a:tab pos="762000" algn="l"/>
                <a:tab pos="1147763" algn="l"/>
              </a:tabLst>
              <a:defRPr sz="2400">
                <a:solidFill>
                  <a:schemeClr val="tx1"/>
                </a:solidFill>
                <a:latin typeface="Times" charset="0"/>
              </a:defRPr>
            </a:lvl9pPr>
          </a:lstStyle>
          <a:p>
            <a:pPr algn="l"/>
            <a:r>
              <a:rPr lang="es-CL" sz="1600" dirty="0"/>
              <a:t/>
            </a:r>
            <a:br>
              <a:rPr lang="es-CL" sz="1600" dirty="0"/>
            </a:br>
            <a:r>
              <a:rPr lang="es-ES_tradnl" sz="1600" dirty="0">
                <a:solidFill>
                  <a:srgbClr val="007775"/>
                </a:solidFill>
                <a:latin typeface="Arial" charset="0"/>
              </a:rPr>
              <a:t>	</a:t>
            </a:r>
          </a:p>
        </p:txBody>
      </p:sp>
      <p:sp>
        <p:nvSpPr>
          <p:cNvPr id="2" name="1 Marcador de contenido"/>
          <p:cNvSpPr>
            <a:spLocks noGrp="1"/>
          </p:cNvSpPr>
          <p:nvPr>
            <p:ph idx="1"/>
          </p:nvPr>
        </p:nvSpPr>
        <p:spPr>
          <a:xfrm>
            <a:off x="698500" y="1231900"/>
            <a:ext cx="7759700" cy="5143500"/>
          </a:xfrm>
        </p:spPr>
        <p:txBody>
          <a:bodyPr/>
          <a:lstStyle/>
          <a:p>
            <a:r>
              <a:rPr lang="es-CL" dirty="0" smtClean="0"/>
              <a:t>Clinica Alemana es la única institución en el país que cuenta con Licencia </a:t>
            </a:r>
            <a:r>
              <a:rPr lang="es-CL" dirty="0" err="1" smtClean="0"/>
              <a:t>ThinkFirst</a:t>
            </a:r>
            <a:r>
              <a:rPr lang="es-CL" dirty="0" smtClean="0"/>
              <a:t>.</a:t>
            </a:r>
          </a:p>
          <a:p>
            <a:pPr marL="0" indent="0">
              <a:buNone/>
            </a:pPr>
            <a:endParaRPr lang="es-CL" dirty="0" smtClean="0"/>
          </a:p>
          <a:p>
            <a:r>
              <a:rPr lang="es-CL" dirty="0" smtClean="0"/>
              <a:t>La fundación promueve la articulación y trabajo conjunto con instituciones publicas y privadas cuyo foco sea la prevención de accidentes y promoción de la salud.</a:t>
            </a:r>
          </a:p>
          <a:p>
            <a:pPr marL="0" indent="0">
              <a:buNone/>
            </a:pPr>
            <a:endParaRPr lang="es-CL" dirty="0" smtClean="0"/>
          </a:p>
          <a:p>
            <a:r>
              <a:rPr lang="es-CL" dirty="0"/>
              <a:t>N</a:t>
            </a:r>
            <a:r>
              <a:rPr lang="es-CL" dirty="0" smtClean="0"/>
              <a:t>uestro objetivo es trabajar con Uds.</a:t>
            </a:r>
            <a:endParaRPr lang="es-CL" dirty="0"/>
          </a:p>
        </p:txBody>
      </p:sp>
    </p:spTree>
    <p:extLst>
      <p:ext uri="{BB962C8B-B14F-4D97-AF65-F5344CB8AC3E}">
        <p14:creationId xmlns:p14="http://schemas.microsoft.com/office/powerpoint/2010/main" val="3525324982"/>
      </p:ext>
    </p:extLst>
  </p:cSld>
  <p:clrMapOvr>
    <a:masterClrMapping/>
  </p:clrMapOvr>
  <p:transition>
    <p:cut/>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42" descr="Diapos JCI 2b"/>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587"/>
            <a:ext cx="9144000"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0" name="Text Box 9"/>
          <p:cNvSpPr txBox="1">
            <a:spLocks noChangeArrowheads="1"/>
          </p:cNvSpPr>
          <p:nvPr/>
        </p:nvSpPr>
        <p:spPr bwMode="auto">
          <a:xfrm>
            <a:off x="1300163" y="1878013"/>
            <a:ext cx="648493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tabLst>
                <a:tab pos="762000" algn="l"/>
                <a:tab pos="1147763" algn="l"/>
              </a:tabLst>
              <a:defRPr sz="2400">
                <a:solidFill>
                  <a:schemeClr val="tx1"/>
                </a:solidFill>
                <a:latin typeface="Times" charset="0"/>
              </a:defRPr>
            </a:lvl1pPr>
            <a:lvl2pPr marL="742950" indent="-285750">
              <a:tabLst>
                <a:tab pos="762000" algn="l"/>
                <a:tab pos="1147763" algn="l"/>
              </a:tabLst>
              <a:defRPr sz="2400">
                <a:solidFill>
                  <a:schemeClr val="tx1"/>
                </a:solidFill>
                <a:latin typeface="Times" charset="0"/>
              </a:defRPr>
            </a:lvl2pPr>
            <a:lvl3pPr marL="1143000" indent="-228600">
              <a:tabLst>
                <a:tab pos="762000" algn="l"/>
                <a:tab pos="1147763" algn="l"/>
              </a:tabLst>
              <a:defRPr sz="2400">
                <a:solidFill>
                  <a:schemeClr val="tx1"/>
                </a:solidFill>
                <a:latin typeface="Times" charset="0"/>
              </a:defRPr>
            </a:lvl3pPr>
            <a:lvl4pPr marL="1600200" indent="-228600">
              <a:tabLst>
                <a:tab pos="762000" algn="l"/>
                <a:tab pos="1147763" algn="l"/>
              </a:tabLst>
              <a:defRPr sz="2400">
                <a:solidFill>
                  <a:schemeClr val="tx1"/>
                </a:solidFill>
                <a:latin typeface="Times" charset="0"/>
              </a:defRPr>
            </a:lvl4pPr>
            <a:lvl5pPr marL="2057400" indent="-228600">
              <a:tabLst>
                <a:tab pos="762000" algn="l"/>
                <a:tab pos="1147763" algn="l"/>
              </a:tabLst>
              <a:defRPr sz="2400">
                <a:solidFill>
                  <a:schemeClr val="tx1"/>
                </a:solidFill>
                <a:latin typeface="Times" charset="0"/>
              </a:defRPr>
            </a:lvl5pPr>
            <a:lvl6pPr marL="2514600" indent="-228600" algn="r" eaLnBrk="0" fontAlgn="base" hangingPunct="0">
              <a:spcBef>
                <a:spcPct val="0"/>
              </a:spcBef>
              <a:spcAft>
                <a:spcPct val="0"/>
              </a:spcAft>
              <a:tabLst>
                <a:tab pos="762000" algn="l"/>
                <a:tab pos="1147763" algn="l"/>
              </a:tabLst>
              <a:defRPr sz="2400">
                <a:solidFill>
                  <a:schemeClr val="tx1"/>
                </a:solidFill>
                <a:latin typeface="Times" charset="0"/>
              </a:defRPr>
            </a:lvl6pPr>
            <a:lvl7pPr marL="2971800" indent="-228600" algn="r" eaLnBrk="0" fontAlgn="base" hangingPunct="0">
              <a:spcBef>
                <a:spcPct val="0"/>
              </a:spcBef>
              <a:spcAft>
                <a:spcPct val="0"/>
              </a:spcAft>
              <a:tabLst>
                <a:tab pos="762000" algn="l"/>
                <a:tab pos="1147763" algn="l"/>
              </a:tabLst>
              <a:defRPr sz="2400">
                <a:solidFill>
                  <a:schemeClr val="tx1"/>
                </a:solidFill>
                <a:latin typeface="Times" charset="0"/>
              </a:defRPr>
            </a:lvl7pPr>
            <a:lvl8pPr marL="3429000" indent="-228600" algn="r" eaLnBrk="0" fontAlgn="base" hangingPunct="0">
              <a:spcBef>
                <a:spcPct val="0"/>
              </a:spcBef>
              <a:spcAft>
                <a:spcPct val="0"/>
              </a:spcAft>
              <a:tabLst>
                <a:tab pos="762000" algn="l"/>
                <a:tab pos="1147763" algn="l"/>
              </a:tabLst>
              <a:defRPr sz="2400">
                <a:solidFill>
                  <a:schemeClr val="tx1"/>
                </a:solidFill>
                <a:latin typeface="Times" charset="0"/>
              </a:defRPr>
            </a:lvl8pPr>
            <a:lvl9pPr marL="3886200" indent="-228600" algn="r" eaLnBrk="0" fontAlgn="base" hangingPunct="0">
              <a:spcBef>
                <a:spcPct val="0"/>
              </a:spcBef>
              <a:spcAft>
                <a:spcPct val="0"/>
              </a:spcAft>
              <a:tabLst>
                <a:tab pos="762000" algn="l"/>
                <a:tab pos="1147763" algn="l"/>
              </a:tabLst>
              <a:defRPr sz="2400">
                <a:solidFill>
                  <a:schemeClr val="tx1"/>
                </a:solidFill>
                <a:latin typeface="Times" charset="0"/>
              </a:defRPr>
            </a:lvl9pPr>
          </a:lstStyle>
          <a:p>
            <a:pPr algn="l"/>
            <a:r>
              <a:rPr lang="es-CL" sz="1600" dirty="0"/>
              <a:t/>
            </a:r>
            <a:br>
              <a:rPr lang="es-CL" sz="1600" dirty="0"/>
            </a:br>
            <a:r>
              <a:rPr lang="es-ES_tradnl" sz="1600" dirty="0">
                <a:solidFill>
                  <a:srgbClr val="007775"/>
                </a:solidFill>
                <a:latin typeface="Arial" charset="0"/>
              </a:rPr>
              <a:t>	</a:t>
            </a:r>
          </a:p>
        </p:txBody>
      </p:sp>
      <p:sp>
        <p:nvSpPr>
          <p:cNvPr id="3" name="2 Marcador de contenido"/>
          <p:cNvSpPr>
            <a:spLocks noGrp="1"/>
          </p:cNvSpPr>
          <p:nvPr>
            <p:ph idx="1"/>
          </p:nvPr>
        </p:nvSpPr>
        <p:spPr>
          <a:xfrm>
            <a:off x="190500" y="1181100"/>
            <a:ext cx="8953500" cy="5765800"/>
          </a:xfrm>
        </p:spPr>
        <p:txBody>
          <a:bodyPr/>
          <a:lstStyle/>
          <a:p>
            <a:r>
              <a:rPr lang="es-CL" dirty="0" smtClean="0"/>
              <a:t>Durante el año trabajaremos en la etapa NIÑOS pre kínder a 3° básico de 5 a 8 años</a:t>
            </a:r>
          </a:p>
          <a:p>
            <a:pPr marL="0" indent="0">
              <a:buNone/>
            </a:pPr>
            <a:endParaRPr lang="es-CL" dirty="0" smtClean="0"/>
          </a:p>
          <a:p>
            <a:endParaRPr lang="es-CL" dirty="0"/>
          </a:p>
        </p:txBody>
      </p:sp>
      <p:pic>
        <p:nvPicPr>
          <p:cNvPr id="717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28800" y="2752724"/>
            <a:ext cx="5956299" cy="34829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64895768"/>
      </p:ext>
    </p:extLst>
  </p:cSld>
  <p:clrMapOvr>
    <a:masterClrMapping/>
  </p:clrMapOvr>
  <p:transition>
    <p:cut/>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42" descr="Diapos JCI 2b"/>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587"/>
            <a:ext cx="9144000"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0" name="Text Box 9"/>
          <p:cNvSpPr txBox="1">
            <a:spLocks noChangeArrowheads="1"/>
          </p:cNvSpPr>
          <p:nvPr/>
        </p:nvSpPr>
        <p:spPr bwMode="auto">
          <a:xfrm>
            <a:off x="1300163" y="1878013"/>
            <a:ext cx="648493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tabLst>
                <a:tab pos="762000" algn="l"/>
                <a:tab pos="1147763" algn="l"/>
              </a:tabLst>
              <a:defRPr sz="2400">
                <a:solidFill>
                  <a:schemeClr val="tx1"/>
                </a:solidFill>
                <a:latin typeface="Times" charset="0"/>
              </a:defRPr>
            </a:lvl1pPr>
            <a:lvl2pPr marL="742950" indent="-285750">
              <a:tabLst>
                <a:tab pos="762000" algn="l"/>
                <a:tab pos="1147763" algn="l"/>
              </a:tabLst>
              <a:defRPr sz="2400">
                <a:solidFill>
                  <a:schemeClr val="tx1"/>
                </a:solidFill>
                <a:latin typeface="Times" charset="0"/>
              </a:defRPr>
            </a:lvl2pPr>
            <a:lvl3pPr marL="1143000" indent="-228600">
              <a:tabLst>
                <a:tab pos="762000" algn="l"/>
                <a:tab pos="1147763" algn="l"/>
              </a:tabLst>
              <a:defRPr sz="2400">
                <a:solidFill>
                  <a:schemeClr val="tx1"/>
                </a:solidFill>
                <a:latin typeface="Times" charset="0"/>
              </a:defRPr>
            </a:lvl3pPr>
            <a:lvl4pPr marL="1600200" indent="-228600">
              <a:tabLst>
                <a:tab pos="762000" algn="l"/>
                <a:tab pos="1147763" algn="l"/>
              </a:tabLst>
              <a:defRPr sz="2400">
                <a:solidFill>
                  <a:schemeClr val="tx1"/>
                </a:solidFill>
                <a:latin typeface="Times" charset="0"/>
              </a:defRPr>
            </a:lvl4pPr>
            <a:lvl5pPr marL="2057400" indent="-228600">
              <a:tabLst>
                <a:tab pos="762000" algn="l"/>
                <a:tab pos="1147763" algn="l"/>
              </a:tabLst>
              <a:defRPr sz="2400">
                <a:solidFill>
                  <a:schemeClr val="tx1"/>
                </a:solidFill>
                <a:latin typeface="Times" charset="0"/>
              </a:defRPr>
            </a:lvl5pPr>
            <a:lvl6pPr marL="2514600" indent="-228600" algn="r" eaLnBrk="0" fontAlgn="base" hangingPunct="0">
              <a:spcBef>
                <a:spcPct val="0"/>
              </a:spcBef>
              <a:spcAft>
                <a:spcPct val="0"/>
              </a:spcAft>
              <a:tabLst>
                <a:tab pos="762000" algn="l"/>
                <a:tab pos="1147763" algn="l"/>
              </a:tabLst>
              <a:defRPr sz="2400">
                <a:solidFill>
                  <a:schemeClr val="tx1"/>
                </a:solidFill>
                <a:latin typeface="Times" charset="0"/>
              </a:defRPr>
            </a:lvl6pPr>
            <a:lvl7pPr marL="2971800" indent="-228600" algn="r" eaLnBrk="0" fontAlgn="base" hangingPunct="0">
              <a:spcBef>
                <a:spcPct val="0"/>
              </a:spcBef>
              <a:spcAft>
                <a:spcPct val="0"/>
              </a:spcAft>
              <a:tabLst>
                <a:tab pos="762000" algn="l"/>
                <a:tab pos="1147763" algn="l"/>
              </a:tabLst>
              <a:defRPr sz="2400">
                <a:solidFill>
                  <a:schemeClr val="tx1"/>
                </a:solidFill>
                <a:latin typeface="Times" charset="0"/>
              </a:defRPr>
            </a:lvl7pPr>
            <a:lvl8pPr marL="3429000" indent="-228600" algn="r" eaLnBrk="0" fontAlgn="base" hangingPunct="0">
              <a:spcBef>
                <a:spcPct val="0"/>
              </a:spcBef>
              <a:spcAft>
                <a:spcPct val="0"/>
              </a:spcAft>
              <a:tabLst>
                <a:tab pos="762000" algn="l"/>
                <a:tab pos="1147763" algn="l"/>
              </a:tabLst>
              <a:defRPr sz="2400">
                <a:solidFill>
                  <a:schemeClr val="tx1"/>
                </a:solidFill>
                <a:latin typeface="Times" charset="0"/>
              </a:defRPr>
            </a:lvl8pPr>
            <a:lvl9pPr marL="3886200" indent="-228600" algn="r" eaLnBrk="0" fontAlgn="base" hangingPunct="0">
              <a:spcBef>
                <a:spcPct val="0"/>
              </a:spcBef>
              <a:spcAft>
                <a:spcPct val="0"/>
              </a:spcAft>
              <a:tabLst>
                <a:tab pos="762000" algn="l"/>
                <a:tab pos="1147763" algn="l"/>
              </a:tabLst>
              <a:defRPr sz="2400">
                <a:solidFill>
                  <a:schemeClr val="tx1"/>
                </a:solidFill>
                <a:latin typeface="Times" charset="0"/>
              </a:defRPr>
            </a:lvl9pPr>
          </a:lstStyle>
          <a:p>
            <a:pPr algn="l"/>
            <a:r>
              <a:rPr lang="es-CL" sz="1600" dirty="0"/>
              <a:t/>
            </a:r>
            <a:br>
              <a:rPr lang="es-CL" sz="1600" dirty="0"/>
            </a:br>
            <a:r>
              <a:rPr lang="es-ES_tradnl" sz="1600" dirty="0">
                <a:solidFill>
                  <a:srgbClr val="007775"/>
                </a:solidFill>
                <a:latin typeface="Arial" charset="0"/>
              </a:rPr>
              <a:t>	</a:t>
            </a:r>
          </a:p>
        </p:txBody>
      </p:sp>
      <p:sp>
        <p:nvSpPr>
          <p:cNvPr id="3" name="2 Marcador de contenido"/>
          <p:cNvSpPr>
            <a:spLocks noGrp="1"/>
          </p:cNvSpPr>
          <p:nvPr>
            <p:ph idx="1"/>
          </p:nvPr>
        </p:nvSpPr>
        <p:spPr>
          <a:xfrm>
            <a:off x="190500" y="1181100"/>
            <a:ext cx="8953500" cy="5765800"/>
          </a:xfrm>
        </p:spPr>
        <p:txBody>
          <a:bodyPr/>
          <a:lstStyle/>
          <a:p>
            <a:r>
              <a:rPr lang="es-CL" dirty="0" smtClean="0"/>
              <a:t>TEMAS</a:t>
            </a:r>
          </a:p>
          <a:p>
            <a:pPr marL="0" indent="0">
              <a:buNone/>
            </a:pPr>
            <a:r>
              <a:rPr lang="es-CL" dirty="0" smtClean="0"/>
              <a:t>Protección del cerebro y medula espinal</a:t>
            </a:r>
          </a:p>
          <a:p>
            <a:pPr marL="0" indent="0">
              <a:buNone/>
            </a:pPr>
            <a:r>
              <a:rPr lang="es-CL" dirty="0" smtClean="0"/>
              <a:t>Protección del peatón</a:t>
            </a:r>
          </a:p>
          <a:p>
            <a:pPr marL="0" indent="0">
              <a:buNone/>
            </a:pPr>
            <a:r>
              <a:rPr lang="es-CL" dirty="0" smtClean="0"/>
              <a:t>Seguridad en vehiculos,buses y furgones escolares</a:t>
            </a:r>
          </a:p>
          <a:p>
            <a:pPr marL="0" indent="0">
              <a:buNone/>
            </a:pPr>
            <a:r>
              <a:rPr lang="es-CL" dirty="0" smtClean="0"/>
              <a:t>Uso cinturón de seguridad,alzador,edad asiento delantero</a:t>
            </a:r>
          </a:p>
          <a:p>
            <a:pPr marL="0" indent="0">
              <a:buNone/>
            </a:pPr>
            <a:r>
              <a:rPr lang="es-CL" dirty="0" smtClean="0"/>
              <a:t>Zona seguridad alrededor de los buses y furgones</a:t>
            </a:r>
          </a:p>
          <a:p>
            <a:pPr marL="0" indent="0">
              <a:buNone/>
            </a:pPr>
            <a:r>
              <a:rPr lang="es-CL" dirty="0" smtClean="0"/>
              <a:t>Uso casco en deportes y actividades recreativas</a:t>
            </a:r>
          </a:p>
          <a:p>
            <a:pPr marL="0" indent="0">
              <a:buNone/>
            </a:pPr>
            <a:r>
              <a:rPr lang="es-CL" dirty="0" smtClean="0"/>
              <a:t>Seguridad en el agua.</a:t>
            </a:r>
          </a:p>
          <a:p>
            <a:pPr marL="0" indent="0">
              <a:buNone/>
            </a:pPr>
            <a:endParaRPr lang="es-CL" dirty="0" smtClean="0"/>
          </a:p>
          <a:p>
            <a:pPr marL="0" indent="0">
              <a:buNone/>
            </a:pPr>
            <a:endParaRPr lang="es-CL" dirty="0" smtClean="0"/>
          </a:p>
          <a:p>
            <a:endParaRPr lang="es-CL" dirty="0"/>
          </a:p>
        </p:txBody>
      </p:sp>
    </p:spTree>
    <p:extLst>
      <p:ext uri="{BB962C8B-B14F-4D97-AF65-F5344CB8AC3E}">
        <p14:creationId xmlns:p14="http://schemas.microsoft.com/office/powerpoint/2010/main" val="3728756013"/>
      </p:ext>
    </p:extLst>
  </p:cSld>
  <p:clrMapOvr>
    <a:masterClrMapping/>
  </p:clrMapOvr>
  <p:transition>
    <p:cut/>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42" descr="Diapos JCI 2b"/>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587"/>
            <a:ext cx="9144000"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0" name="Text Box 9"/>
          <p:cNvSpPr txBox="1">
            <a:spLocks noChangeArrowheads="1"/>
          </p:cNvSpPr>
          <p:nvPr/>
        </p:nvSpPr>
        <p:spPr bwMode="auto">
          <a:xfrm>
            <a:off x="1300163" y="1878013"/>
            <a:ext cx="648493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tabLst>
                <a:tab pos="762000" algn="l"/>
                <a:tab pos="1147763" algn="l"/>
              </a:tabLst>
              <a:defRPr sz="2400">
                <a:solidFill>
                  <a:schemeClr val="tx1"/>
                </a:solidFill>
                <a:latin typeface="Times" charset="0"/>
              </a:defRPr>
            </a:lvl1pPr>
            <a:lvl2pPr marL="742950" indent="-285750">
              <a:tabLst>
                <a:tab pos="762000" algn="l"/>
                <a:tab pos="1147763" algn="l"/>
              </a:tabLst>
              <a:defRPr sz="2400">
                <a:solidFill>
                  <a:schemeClr val="tx1"/>
                </a:solidFill>
                <a:latin typeface="Times" charset="0"/>
              </a:defRPr>
            </a:lvl2pPr>
            <a:lvl3pPr marL="1143000" indent="-228600">
              <a:tabLst>
                <a:tab pos="762000" algn="l"/>
                <a:tab pos="1147763" algn="l"/>
              </a:tabLst>
              <a:defRPr sz="2400">
                <a:solidFill>
                  <a:schemeClr val="tx1"/>
                </a:solidFill>
                <a:latin typeface="Times" charset="0"/>
              </a:defRPr>
            </a:lvl3pPr>
            <a:lvl4pPr marL="1600200" indent="-228600">
              <a:tabLst>
                <a:tab pos="762000" algn="l"/>
                <a:tab pos="1147763" algn="l"/>
              </a:tabLst>
              <a:defRPr sz="2400">
                <a:solidFill>
                  <a:schemeClr val="tx1"/>
                </a:solidFill>
                <a:latin typeface="Times" charset="0"/>
              </a:defRPr>
            </a:lvl4pPr>
            <a:lvl5pPr marL="2057400" indent="-228600">
              <a:tabLst>
                <a:tab pos="762000" algn="l"/>
                <a:tab pos="1147763" algn="l"/>
              </a:tabLst>
              <a:defRPr sz="2400">
                <a:solidFill>
                  <a:schemeClr val="tx1"/>
                </a:solidFill>
                <a:latin typeface="Times" charset="0"/>
              </a:defRPr>
            </a:lvl5pPr>
            <a:lvl6pPr marL="2514600" indent="-228600" algn="r" eaLnBrk="0" fontAlgn="base" hangingPunct="0">
              <a:spcBef>
                <a:spcPct val="0"/>
              </a:spcBef>
              <a:spcAft>
                <a:spcPct val="0"/>
              </a:spcAft>
              <a:tabLst>
                <a:tab pos="762000" algn="l"/>
                <a:tab pos="1147763" algn="l"/>
              </a:tabLst>
              <a:defRPr sz="2400">
                <a:solidFill>
                  <a:schemeClr val="tx1"/>
                </a:solidFill>
                <a:latin typeface="Times" charset="0"/>
              </a:defRPr>
            </a:lvl6pPr>
            <a:lvl7pPr marL="2971800" indent="-228600" algn="r" eaLnBrk="0" fontAlgn="base" hangingPunct="0">
              <a:spcBef>
                <a:spcPct val="0"/>
              </a:spcBef>
              <a:spcAft>
                <a:spcPct val="0"/>
              </a:spcAft>
              <a:tabLst>
                <a:tab pos="762000" algn="l"/>
                <a:tab pos="1147763" algn="l"/>
              </a:tabLst>
              <a:defRPr sz="2400">
                <a:solidFill>
                  <a:schemeClr val="tx1"/>
                </a:solidFill>
                <a:latin typeface="Times" charset="0"/>
              </a:defRPr>
            </a:lvl7pPr>
            <a:lvl8pPr marL="3429000" indent="-228600" algn="r" eaLnBrk="0" fontAlgn="base" hangingPunct="0">
              <a:spcBef>
                <a:spcPct val="0"/>
              </a:spcBef>
              <a:spcAft>
                <a:spcPct val="0"/>
              </a:spcAft>
              <a:tabLst>
                <a:tab pos="762000" algn="l"/>
                <a:tab pos="1147763" algn="l"/>
              </a:tabLst>
              <a:defRPr sz="2400">
                <a:solidFill>
                  <a:schemeClr val="tx1"/>
                </a:solidFill>
                <a:latin typeface="Times" charset="0"/>
              </a:defRPr>
            </a:lvl8pPr>
            <a:lvl9pPr marL="3886200" indent="-228600" algn="r" eaLnBrk="0" fontAlgn="base" hangingPunct="0">
              <a:spcBef>
                <a:spcPct val="0"/>
              </a:spcBef>
              <a:spcAft>
                <a:spcPct val="0"/>
              </a:spcAft>
              <a:tabLst>
                <a:tab pos="762000" algn="l"/>
                <a:tab pos="1147763" algn="l"/>
              </a:tabLst>
              <a:defRPr sz="2400">
                <a:solidFill>
                  <a:schemeClr val="tx1"/>
                </a:solidFill>
                <a:latin typeface="Times" charset="0"/>
              </a:defRPr>
            </a:lvl9pPr>
          </a:lstStyle>
          <a:p>
            <a:pPr algn="l"/>
            <a:r>
              <a:rPr lang="es-CL" sz="1600" dirty="0"/>
              <a:t/>
            </a:r>
            <a:br>
              <a:rPr lang="es-CL" sz="1600" dirty="0"/>
            </a:br>
            <a:r>
              <a:rPr lang="es-ES_tradnl" sz="1600" dirty="0">
                <a:solidFill>
                  <a:srgbClr val="007775"/>
                </a:solidFill>
                <a:latin typeface="Arial" charset="0"/>
              </a:rPr>
              <a:t>	</a:t>
            </a:r>
          </a:p>
        </p:txBody>
      </p:sp>
      <p:sp>
        <p:nvSpPr>
          <p:cNvPr id="2" name="1 Título"/>
          <p:cNvSpPr>
            <a:spLocks noGrp="1"/>
          </p:cNvSpPr>
          <p:nvPr>
            <p:ph type="title"/>
          </p:nvPr>
        </p:nvSpPr>
        <p:spPr>
          <a:xfrm>
            <a:off x="381000" y="177800"/>
            <a:ext cx="7772400" cy="1143000"/>
          </a:xfrm>
        </p:spPr>
        <p:txBody>
          <a:bodyPr/>
          <a:lstStyle/>
          <a:p>
            <a:r>
              <a:rPr lang="es-CL" dirty="0" smtClean="0">
                <a:solidFill>
                  <a:schemeClr val="bg1"/>
                </a:solidFill>
              </a:rPr>
              <a:t>GRACIAS</a:t>
            </a:r>
            <a:endParaRPr lang="es-CL" dirty="0">
              <a:solidFill>
                <a:schemeClr val="bg1"/>
              </a:solidFill>
            </a:endParaRPr>
          </a:p>
        </p:txBody>
      </p:sp>
      <p:pic>
        <p:nvPicPr>
          <p:cNvPr id="819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65200" y="1498600"/>
            <a:ext cx="7658099" cy="5118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71637720"/>
      </p:ext>
    </p:extLst>
  </p:cSld>
  <p:clrMapOvr>
    <a:masterClrMapping/>
  </p:clrMapOvr>
  <p:transition>
    <p:cut/>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42" descr="Diapos JCI 2b"/>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587"/>
            <a:ext cx="9144000"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0" name="Text Box 9"/>
          <p:cNvSpPr txBox="1">
            <a:spLocks noChangeArrowheads="1"/>
          </p:cNvSpPr>
          <p:nvPr/>
        </p:nvSpPr>
        <p:spPr bwMode="auto">
          <a:xfrm>
            <a:off x="1300163" y="1878013"/>
            <a:ext cx="648493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tabLst>
                <a:tab pos="762000" algn="l"/>
                <a:tab pos="1147763" algn="l"/>
              </a:tabLst>
              <a:defRPr sz="2400">
                <a:solidFill>
                  <a:schemeClr val="tx1"/>
                </a:solidFill>
                <a:latin typeface="Times" charset="0"/>
              </a:defRPr>
            </a:lvl1pPr>
            <a:lvl2pPr marL="742950" indent="-285750">
              <a:tabLst>
                <a:tab pos="762000" algn="l"/>
                <a:tab pos="1147763" algn="l"/>
              </a:tabLst>
              <a:defRPr sz="2400">
                <a:solidFill>
                  <a:schemeClr val="tx1"/>
                </a:solidFill>
                <a:latin typeface="Times" charset="0"/>
              </a:defRPr>
            </a:lvl2pPr>
            <a:lvl3pPr marL="1143000" indent="-228600">
              <a:tabLst>
                <a:tab pos="762000" algn="l"/>
                <a:tab pos="1147763" algn="l"/>
              </a:tabLst>
              <a:defRPr sz="2400">
                <a:solidFill>
                  <a:schemeClr val="tx1"/>
                </a:solidFill>
                <a:latin typeface="Times" charset="0"/>
              </a:defRPr>
            </a:lvl3pPr>
            <a:lvl4pPr marL="1600200" indent="-228600">
              <a:tabLst>
                <a:tab pos="762000" algn="l"/>
                <a:tab pos="1147763" algn="l"/>
              </a:tabLst>
              <a:defRPr sz="2400">
                <a:solidFill>
                  <a:schemeClr val="tx1"/>
                </a:solidFill>
                <a:latin typeface="Times" charset="0"/>
              </a:defRPr>
            </a:lvl4pPr>
            <a:lvl5pPr marL="2057400" indent="-228600">
              <a:tabLst>
                <a:tab pos="762000" algn="l"/>
                <a:tab pos="1147763" algn="l"/>
              </a:tabLst>
              <a:defRPr sz="2400">
                <a:solidFill>
                  <a:schemeClr val="tx1"/>
                </a:solidFill>
                <a:latin typeface="Times" charset="0"/>
              </a:defRPr>
            </a:lvl5pPr>
            <a:lvl6pPr marL="2514600" indent="-228600" algn="r" eaLnBrk="0" fontAlgn="base" hangingPunct="0">
              <a:spcBef>
                <a:spcPct val="0"/>
              </a:spcBef>
              <a:spcAft>
                <a:spcPct val="0"/>
              </a:spcAft>
              <a:tabLst>
                <a:tab pos="762000" algn="l"/>
                <a:tab pos="1147763" algn="l"/>
              </a:tabLst>
              <a:defRPr sz="2400">
                <a:solidFill>
                  <a:schemeClr val="tx1"/>
                </a:solidFill>
                <a:latin typeface="Times" charset="0"/>
              </a:defRPr>
            </a:lvl6pPr>
            <a:lvl7pPr marL="2971800" indent="-228600" algn="r" eaLnBrk="0" fontAlgn="base" hangingPunct="0">
              <a:spcBef>
                <a:spcPct val="0"/>
              </a:spcBef>
              <a:spcAft>
                <a:spcPct val="0"/>
              </a:spcAft>
              <a:tabLst>
                <a:tab pos="762000" algn="l"/>
                <a:tab pos="1147763" algn="l"/>
              </a:tabLst>
              <a:defRPr sz="2400">
                <a:solidFill>
                  <a:schemeClr val="tx1"/>
                </a:solidFill>
                <a:latin typeface="Times" charset="0"/>
              </a:defRPr>
            </a:lvl7pPr>
            <a:lvl8pPr marL="3429000" indent="-228600" algn="r" eaLnBrk="0" fontAlgn="base" hangingPunct="0">
              <a:spcBef>
                <a:spcPct val="0"/>
              </a:spcBef>
              <a:spcAft>
                <a:spcPct val="0"/>
              </a:spcAft>
              <a:tabLst>
                <a:tab pos="762000" algn="l"/>
                <a:tab pos="1147763" algn="l"/>
              </a:tabLst>
              <a:defRPr sz="2400">
                <a:solidFill>
                  <a:schemeClr val="tx1"/>
                </a:solidFill>
                <a:latin typeface="Times" charset="0"/>
              </a:defRPr>
            </a:lvl8pPr>
            <a:lvl9pPr marL="3886200" indent="-228600" algn="r" eaLnBrk="0" fontAlgn="base" hangingPunct="0">
              <a:spcBef>
                <a:spcPct val="0"/>
              </a:spcBef>
              <a:spcAft>
                <a:spcPct val="0"/>
              </a:spcAft>
              <a:tabLst>
                <a:tab pos="762000" algn="l"/>
                <a:tab pos="1147763" algn="l"/>
              </a:tabLst>
              <a:defRPr sz="2400">
                <a:solidFill>
                  <a:schemeClr val="tx1"/>
                </a:solidFill>
                <a:latin typeface="Times" charset="0"/>
              </a:defRPr>
            </a:lvl9pPr>
          </a:lstStyle>
          <a:p>
            <a:pPr algn="l"/>
            <a:r>
              <a:rPr lang="es-CL" sz="1600" dirty="0"/>
              <a:t/>
            </a:r>
            <a:br>
              <a:rPr lang="es-CL" sz="1600" dirty="0"/>
            </a:br>
            <a:r>
              <a:rPr lang="es-ES_tradnl" sz="1600" dirty="0">
                <a:solidFill>
                  <a:srgbClr val="007775"/>
                </a:solidFill>
                <a:latin typeface="Arial" charset="0"/>
              </a:rPr>
              <a:t>	</a:t>
            </a:r>
          </a:p>
        </p:txBody>
      </p:sp>
      <p:sp>
        <p:nvSpPr>
          <p:cNvPr id="3" name="2 Marcador de contenido"/>
          <p:cNvSpPr>
            <a:spLocks noGrp="1"/>
          </p:cNvSpPr>
          <p:nvPr>
            <p:ph idx="1"/>
          </p:nvPr>
        </p:nvSpPr>
        <p:spPr/>
        <p:txBody>
          <a:bodyPr/>
          <a:lstStyle/>
          <a:p>
            <a:endParaRPr lang="es-CL" dirty="0"/>
          </a:p>
        </p:txBody>
      </p:sp>
      <p:pic>
        <p:nvPicPr>
          <p:cNvPr id="4098"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5400000">
            <a:off x="1631947" y="-654048"/>
            <a:ext cx="5981701" cy="92456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25324982"/>
      </p:ext>
    </p:extLst>
  </p:cSld>
  <p:clrMapOvr>
    <a:masterClrMapping/>
  </p:clrMapOvr>
  <p:transition>
    <p:cut/>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42" descr="Diapos JCI 2b"/>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587"/>
            <a:ext cx="9144000"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0" name="Text Box 9"/>
          <p:cNvSpPr txBox="1">
            <a:spLocks noChangeArrowheads="1"/>
          </p:cNvSpPr>
          <p:nvPr/>
        </p:nvSpPr>
        <p:spPr bwMode="auto">
          <a:xfrm>
            <a:off x="1300163" y="1878013"/>
            <a:ext cx="648493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tabLst>
                <a:tab pos="762000" algn="l"/>
                <a:tab pos="1147763" algn="l"/>
              </a:tabLst>
              <a:defRPr sz="2400">
                <a:solidFill>
                  <a:schemeClr val="tx1"/>
                </a:solidFill>
                <a:latin typeface="Times" charset="0"/>
              </a:defRPr>
            </a:lvl1pPr>
            <a:lvl2pPr marL="742950" indent="-285750">
              <a:tabLst>
                <a:tab pos="762000" algn="l"/>
                <a:tab pos="1147763" algn="l"/>
              </a:tabLst>
              <a:defRPr sz="2400">
                <a:solidFill>
                  <a:schemeClr val="tx1"/>
                </a:solidFill>
                <a:latin typeface="Times" charset="0"/>
              </a:defRPr>
            </a:lvl2pPr>
            <a:lvl3pPr marL="1143000" indent="-228600">
              <a:tabLst>
                <a:tab pos="762000" algn="l"/>
                <a:tab pos="1147763" algn="l"/>
              </a:tabLst>
              <a:defRPr sz="2400">
                <a:solidFill>
                  <a:schemeClr val="tx1"/>
                </a:solidFill>
                <a:latin typeface="Times" charset="0"/>
              </a:defRPr>
            </a:lvl3pPr>
            <a:lvl4pPr marL="1600200" indent="-228600">
              <a:tabLst>
                <a:tab pos="762000" algn="l"/>
                <a:tab pos="1147763" algn="l"/>
              </a:tabLst>
              <a:defRPr sz="2400">
                <a:solidFill>
                  <a:schemeClr val="tx1"/>
                </a:solidFill>
                <a:latin typeface="Times" charset="0"/>
              </a:defRPr>
            </a:lvl4pPr>
            <a:lvl5pPr marL="2057400" indent="-228600">
              <a:tabLst>
                <a:tab pos="762000" algn="l"/>
                <a:tab pos="1147763" algn="l"/>
              </a:tabLst>
              <a:defRPr sz="2400">
                <a:solidFill>
                  <a:schemeClr val="tx1"/>
                </a:solidFill>
                <a:latin typeface="Times" charset="0"/>
              </a:defRPr>
            </a:lvl5pPr>
            <a:lvl6pPr marL="2514600" indent="-228600" algn="r" eaLnBrk="0" fontAlgn="base" hangingPunct="0">
              <a:spcBef>
                <a:spcPct val="0"/>
              </a:spcBef>
              <a:spcAft>
                <a:spcPct val="0"/>
              </a:spcAft>
              <a:tabLst>
                <a:tab pos="762000" algn="l"/>
                <a:tab pos="1147763" algn="l"/>
              </a:tabLst>
              <a:defRPr sz="2400">
                <a:solidFill>
                  <a:schemeClr val="tx1"/>
                </a:solidFill>
                <a:latin typeface="Times" charset="0"/>
              </a:defRPr>
            </a:lvl6pPr>
            <a:lvl7pPr marL="2971800" indent="-228600" algn="r" eaLnBrk="0" fontAlgn="base" hangingPunct="0">
              <a:spcBef>
                <a:spcPct val="0"/>
              </a:spcBef>
              <a:spcAft>
                <a:spcPct val="0"/>
              </a:spcAft>
              <a:tabLst>
                <a:tab pos="762000" algn="l"/>
                <a:tab pos="1147763" algn="l"/>
              </a:tabLst>
              <a:defRPr sz="2400">
                <a:solidFill>
                  <a:schemeClr val="tx1"/>
                </a:solidFill>
                <a:latin typeface="Times" charset="0"/>
              </a:defRPr>
            </a:lvl7pPr>
            <a:lvl8pPr marL="3429000" indent="-228600" algn="r" eaLnBrk="0" fontAlgn="base" hangingPunct="0">
              <a:spcBef>
                <a:spcPct val="0"/>
              </a:spcBef>
              <a:spcAft>
                <a:spcPct val="0"/>
              </a:spcAft>
              <a:tabLst>
                <a:tab pos="762000" algn="l"/>
                <a:tab pos="1147763" algn="l"/>
              </a:tabLst>
              <a:defRPr sz="2400">
                <a:solidFill>
                  <a:schemeClr val="tx1"/>
                </a:solidFill>
                <a:latin typeface="Times" charset="0"/>
              </a:defRPr>
            </a:lvl8pPr>
            <a:lvl9pPr marL="3886200" indent="-228600" algn="r" eaLnBrk="0" fontAlgn="base" hangingPunct="0">
              <a:spcBef>
                <a:spcPct val="0"/>
              </a:spcBef>
              <a:spcAft>
                <a:spcPct val="0"/>
              </a:spcAft>
              <a:tabLst>
                <a:tab pos="762000" algn="l"/>
                <a:tab pos="1147763" algn="l"/>
              </a:tabLst>
              <a:defRPr sz="2400">
                <a:solidFill>
                  <a:schemeClr val="tx1"/>
                </a:solidFill>
                <a:latin typeface="Times" charset="0"/>
              </a:defRPr>
            </a:lvl9pPr>
          </a:lstStyle>
          <a:p>
            <a:pPr algn="l"/>
            <a:r>
              <a:rPr lang="es-CL" sz="1600" dirty="0"/>
              <a:t/>
            </a:r>
            <a:br>
              <a:rPr lang="es-CL" sz="1600" dirty="0"/>
            </a:br>
            <a:r>
              <a:rPr lang="es-ES_tradnl" sz="1600" dirty="0">
                <a:solidFill>
                  <a:srgbClr val="007775"/>
                </a:solidFill>
                <a:latin typeface="Arial" charset="0"/>
              </a:rPr>
              <a:t>	</a:t>
            </a:r>
          </a:p>
        </p:txBody>
      </p:sp>
      <p:sp>
        <p:nvSpPr>
          <p:cNvPr id="2" name="1 Título"/>
          <p:cNvSpPr>
            <a:spLocks noGrp="1"/>
          </p:cNvSpPr>
          <p:nvPr>
            <p:ph type="title"/>
          </p:nvPr>
        </p:nvSpPr>
        <p:spPr>
          <a:xfrm>
            <a:off x="381000" y="177800"/>
            <a:ext cx="7772400" cy="1143000"/>
          </a:xfrm>
        </p:spPr>
        <p:txBody>
          <a:bodyPr/>
          <a:lstStyle/>
          <a:p>
            <a:r>
              <a:rPr lang="es-CL" dirty="0" smtClean="0">
                <a:solidFill>
                  <a:schemeClr val="bg1"/>
                </a:solidFill>
              </a:rPr>
              <a:t>GRACIAS</a:t>
            </a:r>
            <a:endParaRPr lang="es-CL" dirty="0">
              <a:solidFill>
                <a:schemeClr val="bg1"/>
              </a:solidFill>
            </a:endParaRPr>
          </a:p>
        </p:txBody>
      </p:sp>
      <p:pic>
        <p:nvPicPr>
          <p:cNvPr id="819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65200" y="1498600"/>
            <a:ext cx="7658099" cy="5118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82302125"/>
      </p:ext>
    </p:extLst>
  </p:cSld>
  <p:clrMapOvr>
    <a:masterClrMapping/>
  </p:clrMapOvr>
  <p:transition>
    <p:cut/>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42" descr="Diapos JCI 2b"/>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Rectangle 23"/>
          <p:cNvSpPr>
            <a:spLocks noChangeArrowheads="1"/>
          </p:cNvSpPr>
          <p:nvPr/>
        </p:nvSpPr>
        <p:spPr bwMode="auto">
          <a:xfrm>
            <a:off x="2117725" y="330884"/>
            <a:ext cx="378777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r>
              <a:rPr lang="es-ES_tradnl" sz="3600" b="1" dirty="0">
                <a:solidFill>
                  <a:schemeClr val="bg1"/>
                </a:solidFill>
                <a:latin typeface="Arial" pitchFamily="34" charset="0"/>
                <a:cs typeface="Arial" pitchFamily="34" charset="0"/>
              </a:rPr>
              <a:t>DISAUTONOMIA</a:t>
            </a:r>
          </a:p>
        </p:txBody>
      </p:sp>
      <p:sp>
        <p:nvSpPr>
          <p:cNvPr id="4100" name="Text Box 9"/>
          <p:cNvSpPr txBox="1">
            <a:spLocks noChangeArrowheads="1"/>
          </p:cNvSpPr>
          <p:nvPr/>
        </p:nvSpPr>
        <p:spPr bwMode="auto">
          <a:xfrm>
            <a:off x="241300" y="1471612"/>
            <a:ext cx="8712200" cy="255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762000" algn="l"/>
                <a:tab pos="1147763" algn="l"/>
              </a:tabLst>
              <a:defRPr sz="2400">
                <a:solidFill>
                  <a:schemeClr val="tx1"/>
                </a:solidFill>
                <a:latin typeface="Times" charset="0"/>
              </a:defRPr>
            </a:lvl1pPr>
            <a:lvl2pPr marL="742950" indent="-285750">
              <a:tabLst>
                <a:tab pos="762000" algn="l"/>
                <a:tab pos="1147763" algn="l"/>
              </a:tabLst>
              <a:defRPr sz="2400">
                <a:solidFill>
                  <a:schemeClr val="tx1"/>
                </a:solidFill>
                <a:latin typeface="Times" charset="0"/>
              </a:defRPr>
            </a:lvl2pPr>
            <a:lvl3pPr marL="1143000" indent="-228600">
              <a:tabLst>
                <a:tab pos="762000" algn="l"/>
                <a:tab pos="1147763" algn="l"/>
              </a:tabLst>
              <a:defRPr sz="2400">
                <a:solidFill>
                  <a:schemeClr val="tx1"/>
                </a:solidFill>
                <a:latin typeface="Times" charset="0"/>
              </a:defRPr>
            </a:lvl3pPr>
            <a:lvl4pPr marL="1600200" indent="-228600">
              <a:tabLst>
                <a:tab pos="762000" algn="l"/>
                <a:tab pos="1147763" algn="l"/>
              </a:tabLst>
              <a:defRPr sz="2400">
                <a:solidFill>
                  <a:schemeClr val="tx1"/>
                </a:solidFill>
                <a:latin typeface="Times" charset="0"/>
              </a:defRPr>
            </a:lvl4pPr>
            <a:lvl5pPr marL="2057400" indent="-228600">
              <a:tabLst>
                <a:tab pos="762000" algn="l"/>
                <a:tab pos="1147763" algn="l"/>
              </a:tabLst>
              <a:defRPr sz="2400">
                <a:solidFill>
                  <a:schemeClr val="tx1"/>
                </a:solidFill>
                <a:latin typeface="Times" charset="0"/>
              </a:defRPr>
            </a:lvl5pPr>
            <a:lvl6pPr marL="2514600" indent="-228600" algn="r" eaLnBrk="0" fontAlgn="base" hangingPunct="0">
              <a:spcBef>
                <a:spcPct val="0"/>
              </a:spcBef>
              <a:spcAft>
                <a:spcPct val="0"/>
              </a:spcAft>
              <a:tabLst>
                <a:tab pos="762000" algn="l"/>
                <a:tab pos="1147763" algn="l"/>
              </a:tabLst>
              <a:defRPr sz="2400">
                <a:solidFill>
                  <a:schemeClr val="tx1"/>
                </a:solidFill>
                <a:latin typeface="Times" charset="0"/>
              </a:defRPr>
            </a:lvl6pPr>
            <a:lvl7pPr marL="2971800" indent="-228600" algn="r" eaLnBrk="0" fontAlgn="base" hangingPunct="0">
              <a:spcBef>
                <a:spcPct val="0"/>
              </a:spcBef>
              <a:spcAft>
                <a:spcPct val="0"/>
              </a:spcAft>
              <a:tabLst>
                <a:tab pos="762000" algn="l"/>
                <a:tab pos="1147763" algn="l"/>
              </a:tabLst>
              <a:defRPr sz="2400">
                <a:solidFill>
                  <a:schemeClr val="tx1"/>
                </a:solidFill>
                <a:latin typeface="Times" charset="0"/>
              </a:defRPr>
            </a:lvl7pPr>
            <a:lvl8pPr marL="3429000" indent="-228600" algn="r" eaLnBrk="0" fontAlgn="base" hangingPunct="0">
              <a:spcBef>
                <a:spcPct val="0"/>
              </a:spcBef>
              <a:spcAft>
                <a:spcPct val="0"/>
              </a:spcAft>
              <a:tabLst>
                <a:tab pos="762000" algn="l"/>
                <a:tab pos="1147763" algn="l"/>
              </a:tabLst>
              <a:defRPr sz="2400">
                <a:solidFill>
                  <a:schemeClr val="tx1"/>
                </a:solidFill>
                <a:latin typeface="Times" charset="0"/>
              </a:defRPr>
            </a:lvl8pPr>
            <a:lvl9pPr marL="3886200" indent="-228600" algn="r" eaLnBrk="0" fontAlgn="base" hangingPunct="0">
              <a:spcBef>
                <a:spcPct val="0"/>
              </a:spcBef>
              <a:spcAft>
                <a:spcPct val="0"/>
              </a:spcAft>
              <a:tabLst>
                <a:tab pos="762000" algn="l"/>
                <a:tab pos="1147763" algn="l"/>
              </a:tabLst>
              <a:defRPr sz="2400">
                <a:solidFill>
                  <a:schemeClr val="tx1"/>
                </a:solidFill>
                <a:latin typeface="Times" charset="0"/>
              </a:defRPr>
            </a:lvl9pPr>
          </a:lstStyle>
          <a:p>
            <a:pPr algn="just"/>
            <a:endParaRPr lang="es-CL" dirty="0">
              <a:latin typeface="Arial" pitchFamily="34" charset="0"/>
              <a:cs typeface="Arial" pitchFamily="34" charset="0"/>
            </a:endParaRPr>
          </a:p>
          <a:p>
            <a:pPr algn="just"/>
            <a:r>
              <a:rPr lang="es-CL" dirty="0" smtClean="0">
                <a:latin typeface="Arial" pitchFamily="34" charset="0"/>
                <a:cs typeface="Arial" pitchFamily="34" charset="0"/>
              </a:rPr>
              <a:t> </a:t>
            </a:r>
            <a:r>
              <a:rPr lang="es-CL" dirty="0">
                <a:latin typeface="Arial" pitchFamily="34" charset="0"/>
                <a:cs typeface="Arial" pitchFamily="34" charset="0"/>
              </a:rPr>
              <a:t>Tan vital es este mantenimiento armonioso que una leve ruptura de este equilibrio se puede traducir en la </a:t>
            </a:r>
            <a:r>
              <a:rPr lang="es-CL" dirty="0" err="1">
                <a:latin typeface="Arial" pitchFamily="34" charset="0"/>
                <a:cs typeface="Arial" pitchFamily="34" charset="0"/>
              </a:rPr>
              <a:t>disautonomía</a:t>
            </a:r>
            <a:r>
              <a:rPr lang="es-CL" dirty="0">
                <a:latin typeface="Arial" pitchFamily="34" charset="0"/>
                <a:cs typeface="Arial" pitchFamily="34" charset="0"/>
              </a:rPr>
              <a:t>, que afecta a muchos órganos, en donde el sistema cardiovascular ayuda a compensar el desequilibrio del cuerpo, pero no es el origen del problema</a:t>
            </a:r>
            <a:endParaRPr lang="es-ES_tradnl" dirty="0">
              <a:solidFill>
                <a:srgbClr val="007775"/>
              </a:solidFill>
              <a:latin typeface="Arial" pitchFamily="34" charset="0"/>
              <a:cs typeface="Arial" pitchFamily="34" charset="0"/>
            </a:endParaRPr>
          </a:p>
          <a:p>
            <a:pPr algn="l"/>
            <a:r>
              <a:rPr lang="es-ES_tradnl" sz="1600" dirty="0">
                <a:solidFill>
                  <a:srgbClr val="007775"/>
                </a:solidFill>
                <a:latin typeface="Arial" charset="0"/>
              </a:rPr>
              <a:t>	</a:t>
            </a:r>
          </a:p>
        </p:txBody>
      </p:sp>
      <p:pic>
        <p:nvPicPr>
          <p:cNvPr id="88066" name="Picture 2"/>
          <p:cNvPicPr>
            <a:picLocks noChangeAspect="1" noChangeArrowheads="1"/>
          </p:cNvPicPr>
          <p:nvPr/>
        </p:nvPicPr>
        <p:blipFill>
          <a:blip r:embed="rId4">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2117724" y="3797300"/>
            <a:ext cx="5184775" cy="2832100"/>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4189363"/>
      </p:ext>
    </p:extLst>
  </p:cSld>
  <p:clrMapOvr>
    <a:masterClrMapping/>
  </p:clrMapOvr>
  <p:transition>
    <p:cut/>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42" descr="Diapos JCI 2b"/>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400" y="1587"/>
            <a:ext cx="9144000"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Rectangle 23"/>
          <p:cNvSpPr>
            <a:spLocks noChangeArrowheads="1"/>
          </p:cNvSpPr>
          <p:nvPr/>
        </p:nvSpPr>
        <p:spPr bwMode="auto">
          <a:xfrm>
            <a:off x="2028824" y="454025"/>
            <a:ext cx="378777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r>
              <a:rPr lang="es-ES_tradnl" sz="3200" b="1" dirty="0" smtClean="0">
                <a:solidFill>
                  <a:schemeClr val="bg1"/>
                </a:solidFill>
                <a:latin typeface="Arial" pitchFamily="34" charset="0"/>
                <a:cs typeface="Arial" pitchFamily="34" charset="0"/>
              </a:rPr>
              <a:t>DISAUTONOMIA</a:t>
            </a:r>
            <a:endParaRPr lang="es-ES_tradnl" b="1" dirty="0">
              <a:solidFill>
                <a:schemeClr val="bg1"/>
              </a:solidFill>
              <a:latin typeface="Arial" pitchFamily="34" charset="0"/>
              <a:cs typeface="Arial" pitchFamily="34" charset="0"/>
            </a:endParaRPr>
          </a:p>
        </p:txBody>
      </p:sp>
      <p:sp>
        <p:nvSpPr>
          <p:cNvPr id="4100" name="Text Box 9"/>
          <p:cNvSpPr txBox="1">
            <a:spLocks noChangeArrowheads="1"/>
          </p:cNvSpPr>
          <p:nvPr/>
        </p:nvSpPr>
        <p:spPr bwMode="auto">
          <a:xfrm>
            <a:off x="241300" y="1878012"/>
            <a:ext cx="87122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762000" algn="l"/>
                <a:tab pos="1147763" algn="l"/>
              </a:tabLst>
              <a:defRPr sz="2400">
                <a:solidFill>
                  <a:schemeClr val="tx1"/>
                </a:solidFill>
                <a:latin typeface="Times" charset="0"/>
              </a:defRPr>
            </a:lvl1pPr>
            <a:lvl2pPr marL="742950" indent="-285750">
              <a:tabLst>
                <a:tab pos="762000" algn="l"/>
                <a:tab pos="1147763" algn="l"/>
              </a:tabLst>
              <a:defRPr sz="2400">
                <a:solidFill>
                  <a:schemeClr val="tx1"/>
                </a:solidFill>
                <a:latin typeface="Times" charset="0"/>
              </a:defRPr>
            </a:lvl2pPr>
            <a:lvl3pPr marL="1143000" indent="-228600">
              <a:tabLst>
                <a:tab pos="762000" algn="l"/>
                <a:tab pos="1147763" algn="l"/>
              </a:tabLst>
              <a:defRPr sz="2400">
                <a:solidFill>
                  <a:schemeClr val="tx1"/>
                </a:solidFill>
                <a:latin typeface="Times" charset="0"/>
              </a:defRPr>
            </a:lvl3pPr>
            <a:lvl4pPr marL="1600200" indent="-228600">
              <a:tabLst>
                <a:tab pos="762000" algn="l"/>
                <a:tab pos="1147763" algn="l"/>
              </a:tabLst>
              <a:defRPr sz="2400">
                <a:solidFill>
                  <a:schemeClr val="tx1"/>
                </a:solidFill>
                <a:latin typeface="Times" charset="0"/>
              </a:defRPr>
            </a:lvl4pPr>
            <a:lvl5pPr marL="2057400" indent="-228600">
              <a:tabLst>
                <a:tab pos="762000" algn="l"/>
                <a:tab pos="1147763" algn="l"/>
              </a:tabLst>
              <a:defRPr sz="2400">
                <a:solidFill>
                  <a:schemeClr val="tx1"/>
                </a:solidFill>
                <a:latin typeface="Times" charset="0"/>
              </a:defRPr>
            </a:lvl5pPr>
            <a:lvl6pPr marL="2514600" indent="-228600" algn="r" eaLnBrk="0" fontAlgn="base" hangingPunct="0">
              <a:spcBef>
                <a:spcPct val="0"/>
              </a:spcBef>
              <a:spcAft>
                <a:spcPct val="0"/>
              </a:spcAft>
              <a:tabLst>
                <a:tab pos="762000" algn="l"/>
                <a:tab pos="1147763" algn="l"/>
              </a:tabLst>
              <a:defRPr sz="2400">
                <a:solidFill>
                  <a:schemeClr val="tx1"/>
                </a:solidFill>
                <a:latin typeface="Times" charset="0"/>
              </a:defRPr>
            </a:lvl6pPr>
            <a:lvl7pPr marL="2971800" indent="-228600" algn="r" eaLnBrk="0" fontAlgn="base" hangingPunct="0">
              <a:spcBef>
                <a:spcPct val="0"/>
              </a:spcBef>
              <a:spcAft>
                <a:spcPct val="0"/>
              </a:spcAft>
              <a:tabLst>
                <a:tab pos="762000" algn="l"/>
                <a:tab pos="1147763" algn="l"/>
              </a:tabLst>
              <a:defRPr sz="2400">
                <a:solidFill>
                  <a:schemeClr val="tx1"/>
                </a:solidFill>
                <a:latin typeface="Times" charset="0"/>
              </a:defRPr>
            </a:lvl7pPr>
            <a:lvl8pPr marL="3429000" indent="-228600" algn="r" eaLnBrk="0" fontAlgn="base" hangingPunct="0">
              <a:spcBef>
                <a:spcPct val="0"/>
              </a:spcBef>
              <a:spcAft>
                <a:spcPct val="0"/>
              </a:spcAft>
              <a:tabLst>
                <a:tab pos="762000" algn="l"/>
                <a:tab pos="1147763" algn="l"/>
              </a:tabLst>
              <a:defRPr sz="2400">
                <a:solidFill>
                  <a:schemeClr val="tx1"/>
                </a:solidFill>
                <a:latin typeface="Times" charset="0"/>
              </a:defRPr>
            </a:lvl8pPr>
            <a:lvl9pPr marL="3886200" indent="-228600" algn="r" eaLnBrk="0" fontAlgn="base" hangingPunct="0">
              <a:spcBef>
                <a:spcPct val="0"/>
              </a:spcBef>
              <a:spcAft>
                <a:spcPct val="0"/>
              </a:spcAft>
              <a:tabLst>
                <a:tab pos="762000" algn="l"/>
                <a:tab pos="1147763" algn="l"/>
              </a:tabLst>
              <a:defRPr sz="2400">
                <a:solidFill>
                  <a:schemeClr val="tx1"/>
                </a:solidFill>
                <a:latin typeface="Times" charset="0"/>
              </a:defRPr>
            </a:lvl9pPr>
          </a:lstStyle>
          <a:p>
            <a:pPr algn="l"/>
            <a:r>
              <a:rPr lang="es-ES_tradnl" sz="1600" dirty="0">
                <a:solidFill>
                  <a:srgbClr val="007775"/>
                </a:solidFill>
                <a:latin typeface="Arial" charset="0"/>
              </a:rPr>
              <a:t>	</a:t>
            </a:r>
          </a:p>
        </p:txBody>
      </p:sp>
      <p:graphicFrame>
        <p:nvGraphicFramePr>
          <p:cNvPr id="2" name="1 Diagrama"/>
          <p:cNvGraphicFramePr/>
          <p:nvPr>
            <p:extLst>
              <p:ext uri="{D42A27DB-BD31-4B8C-83A1-F6EECF244321}">
                <p14:modId xmlns:p14="http://schemas.microsoft.com/office/powerpoint/2010/main" val="3440362612"/>
              </p:ext>
            </p:extLst>
          </p:nvPr>
        </p:nvGraphicFramePr>
        <p:xfrm>
          <a:off x="584200" y="1270000"/>
          <a:ext cx="8216900" cy="53721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3" name="2 Flecha abajo"/>
          <p:cNvSpPr/>
          <p:nvPr/>
        </p:nvSpPr>
        <p:spPr bwMode="auto">
          <a:xfrm>
            <a:off x="6724396" y="1962188"/>
            <a:ext cx="484632" cy="234534"/>
          </a:xfrm>
          <a:prstGeom prst="down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0" fontAlgn="base" latinLnBrk="0" hangingPunct="0">
              <a:lnSpc>
                <a:spcPct val="100000"/>
              </a:lnSpc>
              <a:spcBef>
                <a:spcPct val="0"/>
              </a:spcBef>
              <a:spcAft>
                <a:spcPct val="0"/>
              </a:spcAft>
              <a:buClrTx/>
              <a:buSzTx/>
              <a:buFontTx/>
              <a:buNone/>
              <a:tabLst/>
            </a:pPr>
            <a:endParaRPr kumimoji="0" lang="es-CL" sz="2400" b="0" i="0" u="none" strike="noStrike" cap="none" normalizeH="0" baseline="0" smtClean="0">
              <a:ln>
                <a:noFill/>
              </a:ln>
              <a:solidFill>
                <a:schemeClr val="tx1"/>
              </a:solidFill>
              <a:effectLst/>
              <a:latin typeface="Times" charset="0"/>
            </a:endParaRPr>
          </a:p>
        </p:txBody>
      </p:sp>
      <p:sp>
        <p:nvSpPr>
          <p:cNvPr id="4" name="3 Flecha abajo"/>
          <p:cNvSpPr/>
          <p:nvPr/>
        </p:nvSpPr>
        <p:spPr bwMode="auto">
          <a:xfrm>
            <a:off x="2767836" y="2028558"/>
            <a:ext cx="484632" cy="247234"/>
          </a:xfrm>
          <a:prstGeom prst="downArrow">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r" defTabSz="914400" rtl="0" eaLnBrk="0" fontAlgn="base" latinLnBrk="0" hangingPunct="0">
              <a:lnSpc>
                <a:spcPct val="100000"/>
              </a:lnSpc>
              <a:spcBef>
                <a:spcPct val="0"/>
              </a:spcBef>
              <a:spcAft>
                <a:spcPct val="0"/>
              </a:spcAft>
              <a:buClrTx/>
              <a:buSzTx/>
              <a:buFontTx/>
              <a:buNone/>
              <a:tabLst/>
            </a:pPr>
            <a:endParaRPr kumimoji="0" lang="es-CL" sz="2400" b="0" i="0" u="none" strike="noStrike" cap="none" normalizeH="0" baseline="0" smtClean="0">
              <a:ln>
                <a:noFill/>
              </a:ln>
              <a:solidFill>
                <a:schemeClr val="tx1"/>
              </a:solidFill>
              <a:effectLst/>
              <a:latin typeface="Times" charset="0"/>
            </a:endParaRPr>
          </a:p>
        </p:txBody>
      </p:sp>
      <p:sp>
        <p:nvSpPr>
          <p:cNvPr id="5" name="4 Flecha abajo"/>
          <p:cNvSpPr/>
          <p:nvPr/>
        </p:nvSpPr>
        <p:spPr bwMode="auto">
          <a:xfrm>
            <a:off x="4381500" y="5689600"/>
            <a:ext cx="484632" cy="330200"/>
          </a:xfrm>
          <a:prstGeom prst="down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0" fontAlgn="base" latinLnBrk="0" hangingPunct="0">
              <a:lnSpc>
                <a:spcPct val="100000"/>
              </a:lnSpc>
              <a:spcBef>
                <a:spcPct val="0"/>
              </a:spcBef>
              <a:spcAft>
                <a:spcPct val="0"/>
              </a:spcAft>
              <a:buClrTx/>
              <a:buSzTx/>
              <a:buFontTx/>
              <a:buNone/>
              <a:tabLst/>
            </a:pPr>
            <a:endParaRPr kumimoji="0" lang="es-CL" sz="2400" b="0" i="0" u="none" strike="noStrike" cap="none" normalizeH="0" baseline="0" smtClean="0">
              <a:ln>
                <a:noFill/>
              </a:ln>
              <a:solidFill>
                <a:schemeClr val="tx1"/>
              </a:solidFill>
              <a:effectLst/>
              <a:latin typeface="Times" charset="0"/>
            </a:endParaRPr>
          </a:p>
        </p:txBody>
      </p:sp>
      <p:pic>
        <p:nvPicPr>
          <p:cNvPr id="40962" name="Picture 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695948" y="5081587"/>
            <a:ext cx="2298812" cy="1546225"/>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63" name="Picture 3"/>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53236" y="4766209"/>
            <a:ext cx="2108964" cy="1637766"/>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80696221"/>
      </p:ext>
    </p:extLst>
  </p:cSld>
  <p:clrMapOvr>
    <a:masterClrMapping/>
  </p:clrMapOvr>
  <p:transition>
    <p:cut/>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42" descr="Diapos JCI 2b"/>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400" y="1587"/>
            <a:ext cx="9144000" cy="695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Rectangle 23"/>
          <p:cNvSpPr>
            <a:spLocks noChangeArrowheads="1"/>
          </p:cNvSpPr>
          <p:nvPr/>
        </p:nvSpPr>
        <p:spPr bwMode="auto">
          <a:xfrm>
            <a:off x="2168525" y="318184"/>
            <a:ext cx="504507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es-ES_tradnl" sz="3600" b="1" dirty="0" smtClean="0">
                <a:solidFill>
                  <a:schemeClr val="bg1"/>
                </a:solidFill>
                <a:latin typeface="Arial" pitchFamily="34" charset="0"/>
                <a:cs typeface="Arial" pitchFamily="34" charset="0"/>
              </a:rPr>
              <a:t>SIGNOS Y SINTOMAS </a:t>
            </a:r>
            <a:endParaRPr lang="es-ES_tradnl" sz="3600" b="1" dirty="0">
              <a:solidFill>
                <a:schemeClr val="bg1"/>
              </a:solidFill>
              <a:latin typeface="Arial" pitchFamily="34" charset="0"/>
              <a:cs typeface="Arial" pitchFamily="34" charset="0"/>
            </a:endParaRPr>
          </a:p>
        </p:txBody>
      </p:sp>
      <p:sp>
        <p:nvSpPr>
          <p:cNvPr id="4100" name="Text Box 9"/>
          <p:cNvSpPr txBox="1">
            <a:spLocks noChangeArrowheads="1"/>
          </p:cNvSpPr>
          <p:nvPr/>
        </p:nvSpPr>
        <p:spPr bwMode="auto">
          <a:xfrm>
            <a:off x="241300" y="1878012"/>
            <a:ext cx="87122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762000" algn="l"/>
                <a:tab pos="1147763" algn="l"/>
              </a:tabLst>
              <a:defRPr sz="2400">
                <a:solidFill>
                  <a:schemeClr val="tx1"/>
                </a:solidFill>
                <a:latin typeface="Times" charset="0"/>
              </a:defRPr>
            </a:lvl1pPr>
            <a:lvl2pPr marL="742950" indent="-285750">
              <a:tabLst>
                <a:tab pos="762000" algn="l"/>
                <a:tab pos="1147763" algn="l"/>
              </a:tabLst>
              <a:defRPr sz="2400">
                <a:solidFill>
                  <a:schemeClr val="tx1"/>
                </a:solidFill>
                <a:latin typeface="Times" charset="0"/>
              </a:defRPr>
            </a:lvl2pPr>
            <a:lvl3pPr marL="1143000" indent="-228600">
              <a:tabLst>
                <a:tab pos="762000" algn="l"/>
                <a:tab pos="1147763" algn="l"/>
              </a:tabLst>
              <a:defRPr sz="2400">
                <a:solidFill>
                  <a:schemeClr val="tx1"/>
                </a:solidFill>
                <a:latin typeface="Times" charset="0"/>
              </a:defRPr>
            </a:lvl3pPr>
            <a:lvl4pPr marL="1600200" indent="-228600">
              <a:tabLst>
                <a:tab pos="762000" algn="l"/>
                <a:tab pos="1147763" algn="l"/>
              </a:tabLst>
              <a:defRPr sz="2400">
                <a:solidFill>
                  <a:schemeClr val="tx1"/>
                </a:solidFill>
                <a:latin typeface="Times" charset="0"/>
              </a:defRPr>
            </a:lvl4pPr>
            <a:lvl5pPr marL="2057400" indent="-228600">
              <a:tabLst>
                <a:tab pos="762000" algn="l"/>
                <a:tab pos="1147763" algn="l"/>
              </a:tabLst>
              <a:defRPr sz="2400">
                <a:solidFill>
                  <a:schemeClr val="tx1"/>
                </a:solidFill>
                <a:latin typeface="Times" charset="0"/>
              </a:defRPr>
            </a:lvl5pPr>
            <a:lvl6pPr marL="2514600" indent="-228600" algn="r" eaLnBrk="0" fontAlgn="base" hangingPunct="0">
              <a:spcBef>
                <a:spcPct val="0"/>
              </a:spcBef>
              <a:spcAft>
                <a:spcPct val="0"/>
              </a:spcAft>
              <a:tabLst>
                <a:tab pos="762000" algn="l"/>
                <a:tab pos="1147763" algn="l"/>
              </a:tabLst>
              <a:defRPr sz="2400">
                <a:solidFill>
                  <a:schemeClr val="tx1"/>
                </a:solidFill>
                <a:latin typeface="Times" charset="0"/>
              </a:defRPr>
            </a:lvl6pPr>
            <a:lvl7pPr marL="2971800" indent="-228600" algn="r" eaLnBrk="0" fontAlgn="base" hangingPunct="0">
              <a:spcBef>
                <a:spcPct val="0"/>
              </a:spcBef>
              <a:spcAft>
                <a:spcPct val="0"/>
              </a:spcAft>
              <a:tabLst>
                <a:tab pos="762000" algn="l"/>
                <a:tab pos="1147763" algn="l"/>
              </a:tabLst>
              <a:defRPr sz="2400">
                <a:solidFill>
                  <a:schemeClr val="tx1"/>
                </a:solidFill>
                <a:latin typeface="Times" charset="0"/>
              </a:defRPr>
            </a:lvl7pPr>
            <a:lvl8pPr marL="3429000" indent="-228600" algn="r" eaLnBrk="0" fontAlgn="base" hangingPunct="0">
              <a:spcBef>
                <a:spcPct val="0"/>
              </a:spcBef>
              <a:spcAft>
                <a:spcPct val="0"/>
              </a:spcAft>
              <a:tabLst>
                <a:tab pos="762000" algn="l"/>
                <a:tab pos="1147763" algn="l"/>
              </a:tabLst>
              <a:defRPr sz="2400">
                <a:solidFill>
                  <a:schemeClr val="tx1"/>
                </a:solidFill>
                <a:latin typeface="Times" charset="0"/>
              </a:defRPr>
            </a:lvl8pPr>
            <a:lvl9pPr marL="3886200" indent="-228600" algn="r" eaLnBrk="0" fontAlgn="base" hangingPunct="0">
              <a:spcBef>
                <a:spcPct val="0"/>
              </a:spcBef>
              <a:spcAft>
                <a:spcPct val="0"/>
              </a:spcAft>
              <a:tabLst>
                <a:tab pos="762000" algn="l"/>
                <a:tab pos="1147763" algn="l"/>
              </a:tabLst>
              <a:defRPr sz="2400">
                <a:solidFill>
                  <a:schemeClr val="tx1"/>
                </a:solidFill>
                <a:latin typeface="Times" charset="0"/>
              </a:defRPr>
            </a:lvl9pPr>
          </a:lstStyle>
          <a:p>
            <a:pPr algn="l"/>
            <a:r>
              <a:rPr lang="es-ES_tradnl" sz="1600" dirty="0">
                <a:solidFill>
                  <a:srgbClr val="007775"/>
                </a:solidFill>
                <a:latin typeface="Arial" charset="0"/>
              </a:rPr>
              <a:t>	</a:t>
            </a:r>
          </a:p>
        </p:txBody>
      </p:sp>
      <p:sp>
        <p:nvSpPr>
          <p:cNvPr id="5" name="4 Marcador de contenido"/>
          <p:cNvSpPr>
            <a:spLocks noGrp="1"/>
          </p:cNvSpPr>
          <p:nvPr>
            <p:ph idx="1"/>
          </p:nvPr>
        </p:nvSpPr>
        <p:spPr>
          <a:xfrm>
            <a:off x="552450" y="1257300"/>
            <a:ext cx="8089900" cy="5194300"/>
          </a:xfrm>
        </p:spPr>
        <p:txBody>
          <a:bodyPr/>
          <a:lstStyle/>
          <a:p>
            <a:pPr algn="just"/>
            <a:r>
              <a:rPr lang="es-CL" sz="2400" dirty="0" smtClean="0">
                <a:latin typeface="Arial" pitchFamily="34" charset="0"/>
                <a:cs typeface="Arial" pitchFamily="34" charset="0"/>
              </a:rPr>
              <a:t>SE AGOTAN CON FACILIDAD “CANSANCIO CRÓNICO” QUE SE CONFUNDE CON “DEPERESION” IMPORTANTE APARECE DESPUES DEL MEDIODÍA </a:t>
            </a:r>
          </a:p>
          <a:p>
            <a:pPr marL="0" indent="0" algn="just">
              <a:buNone/>
            </a:pPr>
            <a:endParaRPr lang="es-CL" sz="2400" dirty="0" smtClean="0">
              <a:latin typeface="Arial" pitchFamily="34" charset="0"/>
              <a:cs typeface="Arial" pitchFamily="34" charset="0"/>
            </a:endParaRPr>
          </a:p>
          <a:p>
            <a:pPr algn="just"/>
            <a:endParaRPr lang="es-CL" sz="2400" dirty="0" smtClean="0">
              <a:latin typeface="Arial" pitchFamily="34" charset="0"/>
              <a:cs typeface="Arial" pitchFamily="34" charset="0"/>
            </a:endParaRPr>
          </a:p>
          <a:p>
            <a:pPr algn="just"/>
            <a:endParaRPr lang="es-CL" dirty="0" smtClean="0"/>
          </a:p>
          <a:p>
            <a:pPr algn="just"/>
            <a:endParaRPr lang="es-CL" dirty="0" smtClean="0"/>
          </a:p>
          <a:p>
            <a:endParaRPr lang="es-CL" dirty="0" smtClean="0"/>
          </a:p>
          <a:p>
            <a:endParaRPr lang="es-CL" dirty="0"/>
          </a:p>
        </p:txBody>
      </p:sp>
      <p:pic>
        <p:nvPicPr>
          <p:cNvPr id="44034" name="Picture 2"/>
          <p:cNvPicPr>
            <a:picLocks noChangeAspect="1" noChangeArrowheads="1"/>
          </p:cNvPicPr>
          <p:nvPr/>
        </p:nvPicPr>
        <p:blipFill>
          <a:blip r:embed="rId4">
            <a:extLst>
              <a:ext uri="{BEBA8EAE-BF5A-486C-A8C5-ECC9F3942E4B}">
                <a14:imgProps xmlns:a14="http://schemas.microsoft.com/office/drawing/2010/main">
                  <a14:imgLayer r:embed="rId5">
                    <a14:imgEffect>
                      <a14:colorTemperature colorTemp="4700"/>
                    </a14:imgEffect>
                  </a14:imgLayer>
                </a14:imgProps>
              </a:ext>
              <a:ext uri="{28A0092B-C50C-407E-A947-70E740481C1C}">
                <a14:useLocalDpi xmlns:a14="http://schemas.microsoft.com/office/drawing/2010/main" val="0"/>
              </a:ext>
            </a:extLst>
          </a:blip>
          <a:srcRect/>
          <a:stretch>
            <a:fillRect/>
          </a:stretch>
        </p:blipFill>
        <p:spPr bwMode="auto">
          <a:xfrm>
            <a:off x="2286000" y="2946400"/>
            <a:ext cx="4572000" cy="3429000"/>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80696221"/>
      </p:ext>
    </p:extLst>
  </p:cSld>
  <p:clrMapOvr>
    <a:masterClrMapping/>
  </p:clrMapOvr>
  <p:transition>
    <p:cut/>
  </p:transition>
  <p:timing>
    <p:tnLst>
      <p:par>
        <p:cTn id="1" dur="indefinite" restart="never" nodeType="tmRoot"/>
      </p:par>
    </p:tnLst>
  </p:timing>
</p:sld>
</file>

<file path=ppt/theme/theme1.xml><?xml version="1.0" encoding="utf-8"?>
<a:theme xmlns:a="http://schemas.openxmlformats.org/drawingml/2006/main" name="Presentación en blanco">
  <a:themeElements>
    <a:clrScheme name="Presentación en blanc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Presentación en blanco">
      <a:majorFont>
        <a:latin typeface="Times"/>
        <a:ea typeface=""/>
        <a:cs typeface=""/>
      </a:majorFont>
      <a:minorFont>
        <a:latin typeface="Time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0" fontAlgn="base" latinLnBrk="0" hangingPunct="0">
          <a:lnSpc>
            <a:spcPct val="100000"/>
          </a:lnSpc>
          <a:spcBef>
            <a:spcPct val="0"/>
          </a:spcBef>
          <a:spcAft>
            <a:spcPct val="0"/>
          </a:spcAft>
          <a:buClrTx/>
          <a:buSzTx/>
          <a:buFontTx/>
          <a:buNone/>
          <a:tabLst/>
          <a:defRPr kumimoji="0" lang="es-ES_tradnl" sz="2400" b="0" i="0" u="none" strike="noStrike" cap="none" normalizeH="0" baseline="0" smtClean="0">
            <a:ln>
              <a:noFill/>
            </a:ln>
            <a:solidFill>
              <a:schemeClr val="tx1"/>
            </a:solidFill>
            <a:effectLst/>
            <a:latin typeface="Times"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0" fontAlgn="base" latinLnBrk="0" hangingPunct="0">
          <a:lnSpc>
            <a:spcPct val="100000"/>
          </a:lnSpc>
          <a:spcBef>
            <a:spcPct val="0"/>
          </a:spcBef>
          <a:spcAft>
            <a:spcPct val="0"/>
          </a:spcAft>
          <a:buClrTx/>
          <a:buSzTx/>
          <a:buFontTx/>
          <a:buNone/>
          <a:tabLst/>
          <a:defRPr kumimoji="0" lang="es-ES_tradnl" sz="2400" b="0" i="0" u="none" strike="noStrike" cap="none" normalizeH="0" baseline="0" smtClean="0">
            <a:ln>
              <a:noFill/>
            </a:ln>
            <a:solidFill>
              <a:schemeClr val="tx1"/>
            </a:solidFill>
            <a:effectLst/>
            <a:latin typeface="Times" charset="0"/>
          </a:defRPr>
        </a:defPPr>
      </a:lstStyle>
    </a:lnDef>
  </a:objectDefaults>
  <a:extraClrSchemeLst>
    <a:extraClrScheme>
      <a:clrScheme name="Presentación en blanc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resentación en blanc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resentación en blanc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resentación en blanc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resentación en blanc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resentación en blanc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resentación en blanco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resentación en blanc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resentación en blanc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resentación en blanc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resentación en blanc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resentación en blanc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ema d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1393</TotalTime>
  <Words>1656</Words>
  <Application>Microsoft Office PowerPoint</Application>
  <PresentationFormat>Presentación en pantalla (4:3)</PresentationFormat>
  <Paragraphs>432</Paragraphs>
  <Slides>69</Slides>
  <Notes>65</Notes>
  <HiddenSlides>0</HiddenSlides>
  <MMClips>0</MMClips>
  <ScaleCrop>false</ScaleCrop>
  <HeadingPairs>
    <vt:vector size="6" baseType="variant">
      <vt:variant>
        <vt:lpstr>Fuentes usadas</vt:lpstr>
      </vt:variant>
      <vt:variant>
        <vt:i4>4</vt:i4>
      </vt:variant>
      <vt:variant>
        <vt:lpstr>Tema</vt:lpstr>
      </vt:variant>
      <vt:variant>
        <vt:i4>1</vt:i4>
      </vt:variant>
      <vt:variant>
        <vt:lpstr>Títulos de diapositiva</vt:lpstr>
      </vt:variant>
      <vt:variant>
        <vt:i4>69</vt:i4>
      </vt:variant>
    </vt:vector>
  </HeadingPairs>
  <TitlesOfParts>
    <vt:vector size="74" baseType="lpstr">
      <vt:lpstr>Arial</vt:lpstr>
      <vt:lpstr>Interstate-BlackCondensed</vt:lpstr>
      <vt:lpstr>Times</vt:lpstr>
      <vt:lpstr>Wingdings</vt:lpstr>
      <vt:lpstr>Presentación en blanco</vt:lpstr>
      <vt:lpstr>ANA MARÍA LUKACS ENFERMERA JEFE URGENCIA ESCOLAR CLINICA ALEMANA</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 Tratamiento </vt:lpstr>
      <vt:lpstr>EN EL COLEGIO</vt:lpstr>
      <vt:lpstr>EN EL COLEGIO</vt:lpstr>
      <vt:lpstr>EN EL COLEGIO</vt:lpstr>
      <vt:lpstr>EN EL COLEGIO sincope </vt:lpstr>
      <vt:lpstr>EN EL COLEGIO</vt:lpstr>
      <vt:lpstr>EN EL COLEGIO</vt:lpstr>
      <vt:lpstr>ALGORITMO</vt:lpstr>
      <vt:lpstr>Presentación de PowerPoint</vt:lpstr>
      <vt:lpstr>TAQUICARDIA</vt:lpstr>
      <vt:lpstr>TAQUICARDIA</vt:lpstr>
      <vt:lpstr>FC NORMAL</vt:lpstr>
      <vt:lpstr>RECONOCIMIENTO</vt:lpstr>
      <vt:lpstr>SIGNOS DE INESTABILIDAD </vt:lpstr>
      <vt:lpstr>TAQUICARDIA SINUSAL</vt:lpstr>
      <vt:lpstr>TAQUICARDIA VENTRICULAR</vt:lpstr>
      <vt:lpstr>Fibrilación ventricular.</vt:lpstr>
      <vt:lpstr>TAQUICARDIA</vt:lpstr>
      <vt:lpstr>QUE HACER </vt:lpstr>
      <vt:lpstr>QUE HACER </vt:lpstr>
      <vt:lpstr>EN EL COLEGIO</vt:lpstr>
      <vt:lpstr>ALGORITMO</vt:lpstr>
      <vt:lpstr>Presentación de PowerPoint</vt:lpstr>
      <vt:lpstr>SINCOPE</vt:lpstr>
      <vt:lpstr>SINTOMAS</vt:lpstr>
      <vt:lpstr>CAUSAS</vt:lpstr>
      <vt:lpstr>MANEJO</vt:lpstr>
      <vt:lpstr>MENEJO ESCOLAR</vt:lpstr>
      <vt:lpstr>PRODUCIDO</vt:lpstr>
      <vt:lpstr>EN EL COLEGIO</vt:lpstr>
      <vt:lpstr>Presentación de PowerPoint</vt:lpstr>
      <vt:lpstr>SHOCK ANAFILACTICO</vt:lpstr>
      <vt:lpstr>CAUSAS</vt:lpstr>
      <vt:lpstr>CAUSAS</vt:lpstr>
      <vt:lpstr>REACCIONES ALERGICAS</vt:lpstr>
      <vt:lpstr>CAUSAS</vt:lpstr>
      <vt:lpstr>HISTAMINA</vt:lpstr>
      <vt:lpstr>SIGNOS Y SINTOMAS </vt:lpstr>
      <vt:lpstr>Presentación de PowerPoint</vt:lpstr>
      <vt:lpstr>MANEJO EN EL COLEGIO</vt:lpstr>
      <vt:lpstr>MANEJO</vt:lpstr>
      <vt:lpstr>MANEJO</vt:lpstr>
      <vt:lpstr>MANEJO</vt:lpstr>
      <vt:lpstr>MANEJO</vt:lpstr>
      <vt:lpstr>MANEJO</vt:lpstr>
      <vt:lpstr>Presentación de PowerPoint</vt:lpstr>
      <vt:lpstr>MANEJO DE ENFERMERÍA</vt:lpstr>
      <vt:lpstr>Presentación de PowerPoint</vt:lpstr>
      <vt:lpstr>ALGORITMO ANAFILAXIA </vt:lpstr>
      <vt:lpstr>Presentación de PowerPoint</vt:lpstr>
      <vt:lpstr>Presentación de PowerPoint</vt:lpstr>
      <vt:lpstr>Presentación de PowerPoint</vt:lpstr>
      <vt:lpstr>Presentación de PowerPoint</vt:lpstr>
      <vt:lpstr>GRACIAS</vt:lpstr>
      <vt:lpstr>Presentación de PowerPoint</vt:lpstr>
      <vt:lpstr>GRACIAS</vt:lpstr>
    </vt:vector>
  </TitlesOfParts>
  <Company>Procorp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Jorge Lillo</dc:creator>
  <cp:lastModifiedBy>Asus-2017</cp:lastModifiedBy>
  <cp:revision>167</cp:revision>
  <cp:lastPrinted>2016-12-16T17:15:02Z</cp:lastPrinted>
  <dcterms:created xsi:type="dcterms:W3CDTF">2006-05-10T20:08:19Z</dcterms:created>
  <dcterms:modified xsi:type="dcterms:W3CDTF">2016-12-21T19:28:56Z</dcterms:modified>
</cp:coreProperties>
</file>