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6" r:id="rId2"/>
  </p:sldMasterIdLst>
  <p:notesMasterIdLst>
    <p:notesMasterId r:id="rId23"/>
  </p:notesMasterIdLst>
  <p:sldIdLst>
    <p:sldId id="257" r:id="rId3"/>
    <p:sldId id="311" r:id="rId4"/>
    <p:sldId id="317" r:id="rId5"/>
    <p:sldId id="314" r:id="rId6"/>
    <p:sldId id="318" r:id="rId7"/>
    <p:sldId id="259" r:id="rId8"/>
    <p:sldId id="261" r:id="rId9"/>
    <p:sldId id="264" r:id="rId10"/>
    <p:sldId id="267" r:id="rId11"/>
    <p:sldId id="270" r:id="rId12"/>
    <p:sldId id="319" r:id="rId13"/>
    <p:sldId id="322" r:id="rId14"/>
    <p:sldId id="284" r:id="rId15"/>
    <p:sldId id="293" r:id="rId16"/>
    <p:sldId id="308" r:id="rId17"/>
    <p:sldId id="313" r:id="rId18"/>
    <p:sldId id="310" r:id="rId19"/>
    <p:sldId id="309" r:id="rId20"/>
    <p:sldId id="323" r:id="rId21"/>
    <p:sldId id="325" r:id="rId22"/>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73" d="100"/>
          <a:sy n="73" d="100"/>
        </p:scale>
        <p:origin x="456" y="7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diagrams/_rels/data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 Id="rId4" Type="http://schemas.openxmlformats.org/officeDocument/2006/relationships/image" Target="../media/image29.png"/></Relationships>
</file>

<file path=ppt/diagrams/_rels/data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 Id="rId5" Type="http://schemas.openxmlformats.org/officeDocument/2006/relationships/image" Target="../media/image43.png"/><Relationship Id="rId4" Type="http://schemas.openxmlformats.org/officeDocument/2006/relationships/image" Target="../media/image42.png"/></Relationships>
</file>

<file path=ppt/diagrams/_rels/drawing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9.png"/><Relationship Id="rId4" Type="http://schemas.openxmlformats.org/officeDocument/2006/relationships/image" Target="../media/image28.png"/></Relationships>
</file>

<file path=ppt/diagrams/_rels/drawing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3.png"/><Relationship Id="rId1" Type="http://schemas.openxmlformats.org/officeDocument/2006/relationships/image" Target="../media/image39.png"/><Relationship Id="rId5" Type="http://schemas.openxmlformats.org/officeDocument/2006/relationships/image" Target="../media/image42.png"/><Relationship Id="rId4" Type="http://schemas.openxmlformats.org/officeDocument/2006/relationships/image" Target="../media/image4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D11495-D3B6-4729-B260-DD986B9B2BC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CL"/>
        </a:p>
      </dgm:t>
    </dgm:pt>
    <dgm:pt modelId="{62DB5355-A230-48ED-BA2B-F3BAC540E526}">
      <dgm:prSet/>
      <dgm:spPr/>
      <dgm:t>
        <a:bodyPr/>
        <a:lstStyle/>
        <a:p>
          <a:r>
            <a:rPr lang="es-CL" dirty="0" smtClean="0"/>
            <a:t>Establecer y promover medidas de atención específica al niño y adolescente con diabetes mellitus dentro del ámbito educativo, y de apoyo a toda la comunidad educativa para favorecer su adaptación física, social y emocional, así como velar por el control, la seguridad y la igualdad de oportunidades del </a:t>
          </a:r>
          <a:r>
            <a:rPr lang="es-CL" u="none" dirty="0" smtClean="0"/>
            <a:t>niño y adolescente con DM.</a:t>
          </a:r>
          <a:endParaRPr lang="es-CL" u="sng" dirty="0"/>
        </a:p>
      </dgm:t>
    </dgm:pt>
    <dgm:pt modelId="{0BC551EC-61FE-4519-B1E1-F87E277CE343}" type="parTrans" cxnId="{C1E717BC-EC6D-418B-8746-094A5E5E0A01}">
      <dgm:prSet/>
      <dgm:spPr/>
      <dgm:t>
        <a:bodyPr/>
        <a:lstStyle/>
        <a:p>
          <a:endParaRPr lang="es-CL"/>
        </a:p>
      </dgm:t>
    </dgm:pt>
    <dgm:pt modelId="{2E8BE46E-9E8B-415E-9A64-CB66DD6908FC}" type="sibTrans" cxnId="{C1E717BC-EC6D-418B-8746-094A5E5E0A01}">
      <dgm:prSet/>
      <dgm:spPr/>
      <dgm:t>
        <a:bodyPr/>
        <a:lstStyle/>
        <a:p>
          <a:endParaRPr lang="es-CL"/>
        </a:p>
      </dgm:t>
    </dgm:pt>
    <dgm:pt modelId="{11F84CAB-DC7C-4505-8EFA-A4FD8FEE0F83}">
      <dgm:prSet/>
      <dgm:spPr/>
      <dgm:t>
        <a:bodyPr/>
        <a:lstStyle/>
        <a:p>
          <a:r>
            <a:rPr lang="es-CL"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Optimizar la atención integral al niño y adolescente con DM en los centros educativos, en colaboración con el equipo de salud.</a:t>
          </a:r>
        </a:p>
      </dgm:t>
    </dgm:pt>
    <dgm:pt modelId="{25745C12-BB03-4EFE-BA66-7A5ABCD23633}" type="parTrans" cxnId="{43BDD9E6-7C85-4A92-8038-C9662A415A0F}">
      <dgm:prSet/>
      <dgm:spPr/>
      <dgm:t>
        <a:bodyPr/>
        <a:lstStyle/>
        <a:p>
          <a:endParaRPr lang="es-CL"/>
        </a:p>
      </dgm:t>
    </dgm:pt>
    <dgm:pt modelId="{21BAF4D6-F72A-4CDE-912E-3A628A51D1AD}" type="sibTrans" cxnId="{43BDD9E6-7C85-4A92-8038-C9662A415A0F}">
      <dgm:prSet/>
      <dgm:spPr/>
      <dgm:t>
        <a:bodyPr/>
        <a:lstStyle/>
        <a:p>
          <a:endParaRPr lang="es-CL"/>
        </a:p>
      </dgm:t>
    </dgm:pt>
    <dgm:pt modelId="{3CD17377-3D1D-4FA1-A028-1A82782BD1BD}">
      <dgm:prSet/>
      <dgm:spPr/>
      <dgm:t>
        <a:bodyPr/>
        <a:lstStyle/>
        <a:p>
          <a:r>
            <a:rPr lang="es-CL"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Identificar y asignar el papel de cada uno de los profesionales implicados en la atención al niño/adolescente con diabetes en el ámbito educativo</a:t>
          </a:r>
        </a:p>
        <a:p>
          <a:r>
            <a:rPr lang="es-CL" b="1" u="sng"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CAPACITACIÓN</a:t>
          </a:r>
        </a:p>
      </dgm:t>
    </dgm:pt>
    <dgm:pt modelId="{2DC9035E-406B-4EC3-8EC7-5EBB4E92CAFB}" type="parTrans" cxnId="{2023ABB1-3713-436B-B5DA-4F7C5BF21514}">
      <dgm:prSet/>
      <dgm:spPr/>
      <dgm:t>
        <a:bodyPr/>
        <a:lstStyle/>
        <a:p>
          <a:endParaRPr lang="es-CL"/>
        </a:p>
      </dgm:t>
    </dgm:pt>
    <dgm:pt modelId="{0AEAD7B4-8E2A-493A-A369-F3B6C2082CA4}" type="sibTrans" cxnId="{2023ABB1-3713-436B-B5DA-4F7C5BF21514}">
      <dgm:prSet/>
      <dgm:spPr/>
      <dgm:t>
        <a:bodyPr/>
        <a:lstStyle/>
        <a:p>
          <a:endParaRPr lang="es-CL"/>
        </a:p>
      </dgm:t>
    </dgm:pt>
    <dgm:pt modelId="{E808579E-FEE5-4EC7-82E4-ECD204954867}">
      <dgm:prSet/>
      <dgm:spPr/>
      <dgm:t>
        <a:bodyPr/>
        <a:lstStyle/>
        <a:p>
          <a:r>
            <a:rPr lang="es-CL"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Favorecer la coordinación en la atención al niño y adolescente con DM entre educadores, padres y personal del equipo de salud</a:t>
          </a:r>
          <a:endParaRPr lang="es-CL" dirty="0">
            <a:solidFill>
              <a:schemeClr val="bg1"/>
            </a:solidFill>
          </a:endParaRPr>
        </a:p>
      </dgm:t>
    </dgm:pt>
    <dgm:pt modelId="{996D0DE4-8CCC-4A56-BD41-F75328251B96}" type="parTrans" cxnId="{AA129E4F-A81C-4CA5-B906-82CBD9524F96}">
      <dgm:prSet/>
      <dgm:spPr/>
      <dgm:t>
        <a:bodyPr/>
        <a:lstStyle/>
        <a:p>
          <a:endParaRPr lang="es-CL"/>
        </a:p>
      </dgm:t>
    </dgm:pt>
    <dgm:pt modelId="{0A38650B-7927-4E2C-9606-A925E59E3DE4}" type="sibTrans" cxnId="{AA129E4F-A81C-4CA5-B906-82CBD9524F96}">
      <dgm:prSet/>
      <dgm:spPr/>
      <dgm:t>
        <a:bodyPr/>
        <a:lstStyle/>
        <a:p>
          <a:endParaRPr lang="es-CL"/>
        </a:p>
      </dgm:t>
    </dgm:pt>
    <dgm:pt modelId="{0A3E5464-7091-4E11-9BFD-D4B1AFF00F36}">
      <dgm:prSet/>
      <dgm:spPr/>
      <dgm:t>
        <a:bodyPr/>
        <a:lstStyle/>
        <a:p>
          <a:r>
            <a:rPr lang="es-CL"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Trabajar coordinadamente para intentar evitar complicaciones agudas, a medio y largo plazo, de la DM, en el medio escolar</a:t>
          </a:r>
          <a:endParaRPr lang="es-CL" dirty="0">
            <a:solidFill>
              <a:schemeClr val="bg1"/>
            </a:solidFill>
          </a:endParaRPr>
        </a:p>
      </dgm:t>
    </dgm:pt>
    <dgm:pt modelId="{DEE2E562-AEFF-4B3E-B11B-FB84C9E7950B}" type="parTrans" cxnId="{9F713B49-071B-4AD0-AE36-F05817DACA63}">
      <dgm:prSet/>
      <dgm:spPr/>
      <dgm:t>
        <a:bodyPr/>
        <a:lstStyle/>
        <a:p>
          <a:endParaRPr lang="es-CL"/>
        </a:p>
      </dgm:t>
    </dgm:pt>
    <dgm:pt modelId="{6E1EAB9C-A775-4027-8D96-63B9FDFA826E}" type="sibTrans" cxnId="{9F713B49-071B-4AD0-AE36-F05817DACA63}">
      <dgm:prSet/>
      <dgm:spPr/>
      <dgm:t>
        <a:bodyPr/>
        <a:lstStyle/>
        <a:p>
          <a:endParaRPr lang="es-CL"/>
        </a:p>
      </dgm:t>
    </dgm:pt>
    <dgm:pt modelId="{BEE0C166-920D-4920-8D9E-2D7A203C2D3E}">
      <dgm:prSet/>
      <dgm:spPr/>
      <dgm:t>
        <a:bodyPr/>
        <a:lstStyle/>
        <a:p>
          <a:r>
            <a:rPr lang="es-CL"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Proporcionar a los miembros de la comunidad educativa seguridad jurídica y técnica en las actuaciones que desarrollen relacionadas con el niño/adolescente con diabetes.</a:t>
          </a:r>
        </a:p>
      </dgm:t>
    </dgm:pt>
    <dgm:pt modelId="{F0D57985-4450-409C-AEEF-406DA12A3144}" type="parTrans" cxnId="{3D41E42F-F9F5-498C-ADD1-CB0895CDFB85}">
      <dgm:prSet/>
      <dgm:spPr/>
      <dgm:t>
        <a:bodyPr/>
        <a:lstStyle/>
        <a:p>
          <a:endParaRPr lang="es-CL"/>
        </a:p>
      </dgm:t>
    </dgm:pt>
    <dgm:pt modelId="{B390D30F-7573-465F-B4A8-8E8A236DD310}" type="sibTrans" cxnId="{3D41E42F-F9F5-498C-ADD1-CB0895CDFB85}">
      <dgm:prSet/>
      <dgm:spPr/>
      <dgm:t>
        <a:bodyPr/>
        <a:lstStyle/>
        <a:p>
          <a:endParaRPr lang="es-CL"/>
        </a:p>
      </dgm:t>
    </dgm:pt>
    <dgm:pt modelId="{EB2FBD8C-DDE7-4ABD-9D66-B4C5BCE01846}">
      <dgm:prSet/>
      <dgm:spPr/>
      <dgm:t>
        <a:bodyPr/>
        <a:lstStyle/>
        <a:p>
          <a:r>
            <a:rPr lang="es-CL"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Apoyar en mejorar la calidad de vida de los niños y adolescentes con DM, y de sus familias.</a:t>
          </a:r>
        </a:p>
      </dgm:t>
    </dgm:pt>
    <dgm:pt modelId="{A90525AC-07D2-4B16-B4ED-C0565DF70D6D}" type="parTrans" cxnId="{DB78D9DB-C100-4D5B-914B-CE63E1E569A8}">
      <dgm:prSet/>
      <dgm:spPr/>
      <dgm:t>
        <a:bodyPr/>
        <a:lstStyle/>
        <a:p>
          <a:endParaRPr lang="es-CL"/>
        </a:p>
      </dgm:t>
    </dgm:pt>
    <dgm:pt modelId="{63C86C89-EA80-458F-892C-4129203F7FC7}" type="sibTrans" cxnId="{DB78D9DB-C100-4D5B-914B-CE63E1E569A8}">
      <dgm:prSet/>
      <dgm:spPr/>
      <dgm:t>
        <a:bodyPr/>
        <a:lstStyle/>
        <a:p>
          <a:endParaRPr lang="es-CL"/>
        </a:p>
      </dgm:t>
    </dgm:pt>
    <dgm:pt modelId="{7DE85D5F-7335-43B3-B1B7-A8C46DFCC990}" type="pres">
      <dgm:prSet presAssocID="{2DD11495-D3B6-4729-B260-DD986B9B2BC1}" presName="diagram" presStyleCnt="0">
        <dgm:presLayoutVars>
          <dgm:dir/>
          <dgm:resizeHandles val="exact"/>
        </dgm:presLayoutVars>
      </dgm:prSet>
      <dgm:spPr/>
      <dgm:t>
        <a:bodyPr/>
        <a:lstStyle/>
        <a:p>
          <a:endParaRPr lang="es-CL"/>
        </a:p>
      </dgm:t>
    </dgm:pt>
    <dgm:pt modelId="{2C1C882D-3E1C-481D-9869-6CE14BF2CE49}" type="pres">
      <dgm:prSet presAssocID="{EB2FBD8C-DDE7-4ABD-9D66-B4C5BCE01846}" presName="node" presStyleLbl="node1" presStyleIdx="0" presStyleCnt="7" custLinFactX="100000" custLinFactY="100000" custLinFactNeighborX="117034" custLinFactNeighborY="149865">
        <dgm:presLayoutVars>
          <dgm:bulletEnabled val="1"/>
        </dgm:presLayoutVars>
      </dgm:prSet>
      <dgm:spPr/>
      <dgm:t>
        <a:bodyPr/>
        <a:lstStyle/>
        <a:p>
          <a:endParaRPr lang="es-CL"/>
        </a:p>
      </dgm:t>
    </dgm:pt>
    <dgm:pt modelId="{88A01907-A940-4D2F-934B-D7CD469971AA}" type="pres">
      <dgm:prSet presAssocID="{63C86C89-EA80-458F-892C-4129203F7FC7}" presName="sibTrans" presStyleCnt="0"/>
      <dgm:spPr/>
    </dgm:pt>
    <dgm:pt modelId="{4A3618C5-FA95-4101-BDF4-44D532C6956F}" type="pres">
      <dgm:prSet presAssocID="{BEE0C166-920D-4920-8D9E-2D7A203C2D3E}" presName="node" presStyleLbl="node1" presStyleIdx="1" presStyleCnt="7" custLinFactY="100000" custLinFactNeighborX="1542" custLinFactNeighborY="149854">
        <dgm:presLayoutVars>
          <dgm:bulletEnabled val="1"/>
        </dgm:presLayoutVars>
      </dgm:prSet>
      <dgm:spPr/>
      <dgm:t>
        <a:bodyPr/>
        <a:lstStyle/>
        <a:p>
          <a:endParaRPr lang="es-CL"/>
        </a:p>
      </dgm:t>
    </dgm:pt>
    <dgm:pt modelId="{FA3B81CB-35C6-40E8-8524-AFBF4D2A69E2}" type="pres">
      <dgm:prSet presAssocID="{B390D30F-7573-465F-B4A8-8E8A236DD310}" presName="sibTrans" presStyleCnt="0"/>
      <dgm:spPr/>
    </dgm:pt>
    <dgm:pt modelId="{16A0377F-5C57-484D-861E-9D78B0EC53F2}" type="pres">
      <dgm:prSet presAssocID="{3CD17377-3D1D-4FA1-A028-1A82782BD1BD}" presName="node" presStyleLbl="node1" presStyleIdx="2" presStyleCnt="7" custLinFactY="37861" custLinFactNeighborX="-3410" custLinFactNeighborY="100000">
        <dgm:presLayoutVars>
          <dgm:bulletEnabled val="1"/>
        </dgm:presLayoutVars>
      </dgm:prSet>
      <dgm:spPr/>
      <dgm:t>
        <a:bodyPr/>
        <a:lstStyle/>
        <a:p>
          <a:endParaRPr lang="es-CL"/>
        </a:p>
      </dgm:t>
    </dgm:pt>
    <dgm:pt modelId="{1184771C-5CCD-4C52-83F5-349F788DB8CE}" type="pres">
      <dgm:prSet presAssocID="{0AEAD7B4-8E2A-493A-A369-F3B6C2082CA4}" presName="sibTrans" presStyleCnt="0"/>
      <dgm:spPr/>
    </dgm:pt>
    <dgm:pt modelId="{D50BCC43-3808-459E-A6C2-70CA70FCFDB1}" type="pres">
      <dgm:prSet presAssocID="{11F84CAB-DC7C-4505-8EFA-A4FD8FEE0F83}" presName="node" presStyleLbl="node1" presStyleIdx="3" presStyleCnt="7" custLinFactNeighborX="5180" custLinFactNeighborY="19709">
        <dgm:presLayoutVars>
          <dgm:bulletEnabled val="1"/>
        </dgm:presLayoutVars>
      </dgm:prSet>
      <dgm:spPr/>
      <dgm:t>
        <a:bodyPr/>
        <a:lstStyle/>
        <a:p>
          <a:endParaRPr lang="es-CL"/>
        </a:p>
      </dgm:t>
    </dgm:pt>
    <dgm:pt modelId="{5531D893-74C6-40B5-9C3C-6FA42B07A95B}" type="pres">
      <dgm:prSet presAssocID="{21BAF4D6-F72A-4CDE-912E-3A628A51D1AD}" presName="sibTrans" presStyleCnt="0"/>
      <dgm:spPr/>
    </dgm:pt>
    <dgm:pt modelId="{675474AF-F862-46B7-B99D-DEA2F08CEB42}" type="pres">
      <dgm:prSet presAssocID="{0A3E5464-7091-4E11-9BFD-D4B1AFF00F36}" presName="node" presStyleLbl="node1" presStyleIdx="4" presStyleCnt="7" custLinFactX="-5841" custLinFactY="32308" custLinFactNeighborX="-100000" custLinFactNeighborY="100000">
        <dgm:presLayoutVars>
          <dgm:bulletEnabled val="1"/>
        </dgm:presLayoutVars>
      </dgm:prSet>
      <dgm:spPr/>
      <dgm:t>
        <a:bodyPr/>
        <a:lstStyle/>
        <a:p>
          <a:endParaRPr lang="es-CL"/>
        </a:p>
      </dgm:t>
    </dgm:pt>
    <dgm:pt modelId="{21B4CBA0-D4F7-4F7C-BEE1-53B771BDA310}" type="pres">
      <dgm:prSet presAssocID="{6E1EAB9C-A775-4027-8D96-63B9FDFA826E}" presName="sibTrans" presStyleCnt="0"/>
      <dgm:spPr/>
    </dgm:pt>
    <dgm:pt modelId="{90B2C169-103C-4171-BD41-44F1320B3731}" type="pres">
      <dgm:prSet presAssocID="{E808579E-FEE5-4EC7-82E4-ECD204954867}" presName="node" presStyleLbl="node1" presStyleIdx="5" presStyleCnt="7" custLinFactX="-7540" custLinFactNeighborX="-100000" custLinFactNeighborY="20780">
        <dgm:presLayoutVars>
          <dgm:bulletEnabled val="1"/>
        </dgm:presLayoutVars>
      </dgm:prSet>
      <dgm:spPr/>
      <dgm:t>
        <a:bodyPr/>
        <a:lstStyle/>
        <a:p>
          <a:endParaRPr lang="es-CL"/>
        </a:p>
      </dgm:t>
    </dgm:pt>
    <dgm:pt modelId="{BCBE19A1-D90C-4AE8-BDAE-C6410A4FDE28}" type="pres">
      <dgm:prSet presAssocID="{0A38650B-7927-4E2C-9606-A925E59E3DE4}" presName="sibTrans" presStyleCnt="0"/>
      <dgm:spPr/>
    </dgm:pt>
    <dgm:pt modelId="{45C12EF2-EBBD-467E-9874-3BD80E8D11BA}" type="pres">
      <dgm:prSet presAssocID="{62DB5355-A230-48ED-BA2B-F3BAC540E526}" presName="node" presStyleLbl="node1" presStyleIdx="6" presStyleCnt="7" custScaleX="222333" custLinFactY="-100000" custLinFactNeighborX="-2056" custLinFactNeighborY="-128672">
        <dgm:presLayoutVars>
          <dgm:bulletEnabled val="1"/>
        </dgm:presLayoutVars>
      </dgm:prSet>
      <dgm:spPr/>
      <dgm:t>
        <a:bodyPr/>
        <a:lstStyle/>
        <a:p>
          <a:endParaRPr lang="es-CL"/>
        </a:p>
      </dgm:t>
    </dgm:pt>
  </dgm:ptLst>
  <dgm:cxnLst>
    <dgm:cxn modelId="{C1E717BC-EC6D-418B-8746-094A5E5E0A01}" srcId="{2DD11495-D3B6-4729-B260-DD986B9B2BC1}" destId="{62DB5355-A230-48ED-BA2B-F3BAC540E526}" srcOrd="6" destOrd="0" parTransId="{0BC551EC-61FE-4519-B1E1-F87E277CE343}" sibTransId="{2E8BE46E-9E8B-415E-9A64-CB66DD6908FC}"/>
    <dgm:cxn modelId="{9F713B49-071B-4AD0-AE36-F05817DACA63}" srcId="{2DD11495-D3B6-4729-B260-DD986B9B2BC1}" destId="{0A3E5464-7091-4E11-9BFD-D4B1AFF00F36}" srcOrd="4" destOrd="0" parTransId="{DEE2E562-AEFF-4B3E-B11B-FB84C9E7950B}" sibTransId="{6E1EAB9C-A775-4027-8D96-63B9FDFA826E}"/>
    <dgm:cxn modelId="{D918A334-84AD-4459-90B2-C9651A59DCD8}" type="presOf" srcId="{2DD11495-D3B6-4729-B260-DD986B9B2BC1}" destId="{7DE85D5F-7335-43B3-B1B7-A8C46DFCC990}" srcOrd="0" destOrd="0" presId="urn:microsoft.com/office/officeart/2005/8/layout/default"/>
    <dgm:cxn modelId="{4F6F5029-CA1F-48B4-9D0D-2512F511BDA5}" type="presOf" srcId="{E808579E-FEE5-4EC7-82E4-ECD204954867}" destId="{90B2C169-103C-4171-BD41-44F1320B3731}" srcOrd="0" destOrd="0" presId="urn:microsoft.com/office/officeart/2005/8/layout/default"/>
    <dgm:cxn modelId="{DFBCEBDC-F0A2-4FCC-85D5-43A8D0CF43AD}" type="presOf" srcId="{0A3E5464-7091-4E11-9BFD-D4B1AFF00F36}" destId="{675474AF-F862-46B7-B99D-DEA2F08CEB42}" srcOrd="0" destOrd="0" presId="urn:microsoft.com/office/officeart/2005/8/layout/default"/>
    <dgm:cxn modelId="{783F2350-E9A9-4F10-8407-D62FF4A9A580}" type="presOf" srcId="{EB2FBD8C-DDE7-4ABD-9D66-B4C5BCE01846}" destId="{2C1C882D-3E1C-481D-9869-6CE14BF2CE49}" srcOrd="0" destOrd="0" presId="urn:microsoft.com/office/officeart/2005/8/layout/default"/>
    <dgm:cxn modelId="{C5B3E6EF-1620-458F-AC17-A15B92570920}" type="presOf" srcId="{62DB5355-A230-48ED-BA2B-F3BAC540E526}" destId="{45C12EF2-EBBD-467E-9874-3BD80E8D11BA}" srcOrd="0" destOrd="0" presId="urn:microsoft.com/office/officeart/2005/8/layout/default"/>
    <dgm:cxn modelId="{DB78D9DB-C100-4D5B-914B-CE63E1E569A8}" srcId="{2DD11495-D3B6-4729-B260-DD986B9B2BC1}" destId="{EB2FBD8C-DDE7-4ABD-9D66-B4C5BCE01846}" srcOrd="0" destOrd="0" parTransId="{A90525AC-07D2-4B16-B4ED-C0565DF70D6D}" sibTransId="{63C86C89-EA80-458F-892C-4129203F7FC7}"/>
    <dgm:cxn modelId="{3D41E42F-F9F5-498C-ADD1-CB0895CDFB85}" srcId="{2DD11495-D3B6-4729-B260-DD986B9B2BC1}" destId="{BEE0C166-920D-4920-8D9E-2D7A203C2D3E}" srcOrd="1" destOrd="0" parTransId="{F0D57985-4450-409C-AEEF-406DA12A3144}" sibTransId="{B390D30F-7573-465F-B4A8-8E8A236DD310}"/>
    <dgm:cxn modelId="{836E3E92-E763-4319-A97C-FA285051A4D7}" type="presOf" srcId="{BEE0C166-920D-4920-8D9E-2D7A203C2D3E}" destId="{4A3618C5-FA95-4101-BDF4-44D532C6956F}" srcOrd="0" destOrd="0" presId="urn:microsoft.com/office/officeart/2005/8/layout/default"/>
    <dgm:cxn modelId="{A41BE495-2E81-4AC8-ABC7-A5A65AE745EC}" type="presOf" srcId="{11F84CAB-DC7C-4505-8EFA-A4FD8FEE0F83}" destId="{D50BCC43-3808-459E-A6C2-70CA70FCFDB1}" srcOrd="0" destOrd="0" presId="urn:microsoft.com/office/officeart/2005/8/layout/default"/>
    <dgm:cxn modelId="{2023ABB1-3713-436B-B5DA-4F7C5BF21514}" srcId="{2DD11495-D3B6-4729-B260-DD986B9B2BC1}" destId="{3CD17377-3D1D-4FA1-A028-1A82782BD1BD}" srcOrd="2" destOrd="0" parTransId="{2DC9035E-406B-4EC3-8EC7-5EBB4E92CAFB}" sibTransId="{0AEAD7B4-8E2A-493A-A369-F3B6C2082CA4}"/>
    <dgm:cxn modelId="{9D95DE0C-C7E5-48E6-A5F9-B59A14C795D5}" type="presOf" srcId="{3CD17377-3D1D-4FA1-A028-1A82782BD1BD}" destId="{16A0377F-5C57-484D-861E-9D78B0EC53F2}" srcOrd="0" destOrd="0" presId="urn:microsoft.com/office/officeart/2005/8/layout/default"/>
    <dgm:cxn modelId="{43BDD9E6-7C85-4A92-8038-C9662A415A0F}" srcId="{2DD11495-D3B6-4729-B260-DD986B9B2BC1}" destId="{11F84CAB-DC7C-4505-8EFA-A4FD8FEE0F83}" srcOrd="3" destOrd="0" parTransId="{25745C12-BB03-4EFE-BA66-7A5ABCD23633}" sibTransId="{21BAF4D6-F72A-4CDE-912E-3A628A51D1AD}"/>
    <dgm:cxn modelId="{AA129E4F-A81C-4CA5-B906-82CBD9524F96}" srcId="{2DD11495-D3B6-4729-B260-DD986B9B2BC1}" destId="{E808579E-FEE5-4EC7-82E4-ECD204954867}" srcOrd="5" destOrd="0" parTransId="{996D0DE4-8CCC-4A56-BD41-F75328251B96}" sibTransId="{0A38650B-7927-4E2C-9606-A925E59E3DE4}"/>
    <dgm:cxn modelId="{D7EC611F-65E5-45BB-8357-15B3E8061EDE}" type="presParOf" srcId="{7DE85D5F-7335-43B3-B1B7-A8C46DFCC990}" destId="{2C1C882D-3E1C-481D-9869-6CE14BF2CE49}" srcOrd="0" destOrd="0" presId="urn:microsoft.com/office/officeart/2005/8/layout/default"/>
    <dgm:cxn modelId="{FDC926EC-1036-4A64-A820-229DEABBCB93}" type="presParOf" srcId="{7DE85D5F-7335-43B3-B1B7-A8C46DFCC990}" destId="{88A01907-A940-4D2F-934B-D7CD469971AA}" srcOrd="1" destOrd="0" presId="urn:microsoft.com/office/officeart/2005/8/layout/default"/>
    <dgm:cxn modelId="{CD9C08D9-8E81-4AC5-B275-17A21016C854}" type="presParOf" srcId="{7DE85D5F-7335-43B3-B1B7-A8C46DFCC990}" destId="{4A3618C5-FA95-4101-BDF4-44D532C6956F}" srcOrd="2" destOrd="0" presId="urn:microsoft.com/office/officeart/2005/8/layout/default"/>
    <dgm:cxn modelId="{670932B4-F9C3-438E-AD51-4D288C60E48B}" type="presParOf" srcId="{7DE85D5F-7335-43B3-B1B7-A8C46DFCC990}" destId="{FA3B81CB-35C6-40E8-8524-AFBF4D2A69E2}" srcOrd="3" destOrd="0" presId="urn:microsoft.com/office/officeart/2005/8/layout/default"/>
    <dgm:cxn modelId="{993B9886-6040-44E5-BE29-ABB7F79067A0}" type="presParOf" srcId="{7DE85D5F-7335-43B3-B1B7-A8C46DFCC990}" destId="{16A0377F-5C57-484D-861E-9D78B0EC53F2}" srcOrd="4" destOrd="0" presId="urn:microsoft.com/office/officeart/2005/8/layout/default"/>
    <dgm:cxn modelId="{72059BC5-A0A9-4376-9DA9-8959EBFEA7BA}" type="presParOf" srcId="{7DE85D5F-7335-43B3-B1B7-A8C46DFCC990}" destId="{1184771C-5CCD-4C52-83F5-349F788DB8CE}" srcOrd="5" destOrd="0" presId="urn:microsoft.com/office/officeart/2005/8/layout/default"/>
    <dgm:cxn modelId="{44BA5765-A671-460E-A401-B2763AA3E5D9}" type="presParOf" srcId="{7DE85D5F-7335-43B3-B1B7-A8C46DFCC990}" destId="{D50BCC43-3808-459E-A6C2-70CA70FCFDB1}" srcOrd="6" destOrd="0" presId="urn:microsoft.com/office/officeart/2005/8/layout/default"/>
    <dgm:cxn modelId="{3D19CD55-0C9D-454E-B635-C0CEF9280565}" type="presParOf" srcId="{7DE85D5F-7335-43B3-B1B7-A8C46DFCC990}" destId="{5531D893-74C6-40B5-9C3C-6FA42B07A95B}" srcOrd="7" destOrd="0" presId="urn:microsoft.com/office/officeart/2005/8/layout/default"/>
    <dgm:cxn modelId="{8BACA848-E062-4ED9-909B-FDA62F91290C}" type="presParOf" srcId="{7DE85D5F-7335-43B3-B1B7-A8C46DFCC990}" destId="{675474AF-F862-46B7-B99D-DEA2F08CEB42}" srcOrd="8" destOrd="0" presId="urn:microsoft.com/office/officeart/2005/8/layout/default"/>
    <dgm:cxn modelId="{DD7C65BA-71CB-44D2-8829-2157C8A7B55E}" type="presParOf" srcId="{7DE85D5F-7335-43B3-B1B7-A8C46DFCC990}" destId="{21B4CBA0-D4F7-4F7C-BEE1-53B771BDA310}" srcOrd="9" destOrd="0" presId="urn:microsoft.com/office/officeart/2005/8/layout/default"/>
    <dgm:cxn modelId="{468574FB-305D-485C-BDB7-FD6E05D94120}" type="presParOf" srcId="{7DE85D5F-7335-43B3-B1B7-A8C46DFCC990}" destId="{90B2C169-103C-4171-BD41-44F1320B3731}" srcOrd="10" destOrd="0" presId="urn:microsoft.com/office/officeart/2005/8/layout/default"/>
    <dgm:cxn modelId="{8CBDD666-D541-4256-AD7F-1FADDC567E6B}" type="presParOf" srcId="{7DE85D5F-7335-43B3-B1B7-A8C46DFCC990}" destId="{BCBE19A1-D90C-4AE8-BDAE-C6410A4FDE28}" srcOrd="11" destOrd="0" presId="urn:microsoft.com/office/officeart/2005/8/layout/default"/>
    <dgm:cxn modelId="{B0C63823-91D4-44CB-BD59-7EA551DECABC}" type="presParOf" srcId="{7DE85D5F-7335-43B3-B1B7-A8C46DFCC990}" destId="{45C12EF2-EBBD-467E-9874-3BD80E8D11BA}"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F4A472-696D-4834-9614-8C402E0FADA0}"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s-CL"/>
        </a:p>
      </dgm:t>
    </dgm:pt>
    <dgm:pt modelId="{D1641B31-2C1B-482B-BA68-4A9008AA0DE1}">
      <dgm:prSet phldrT="[Texto]"/>
      <dgm:spPr/>
      <dgm:t>
        <a:bodyPr/>
        <a:lstStyle/>
        <a:p>
          <a:r>
            <a:rPr lang="es-CL" dirty="0" smtClean="0"/>
            <a:t>ATENCIÓN ESPECIALIZADA</a:t>
          </a:r>
        </a:p>
        <a:p>
          <a:r>
            <a:rPr lang="es-CL" dirty="0" smtClean="0"/>
            <a:t>(URGENCIA U OTRO )</a:t>
          </a:r>
          <a:endParaRPr lang="es-CL" dirty="0"/>
        </a:p>
      </dgm:t>
    </dgm:pt>
    <dgm:pt modelId="{6648C5EE-4334-4D07-A30D-BBDF62989D60}" type="parTrans" cxnId="{A1B69378-AEF8-4298-8EA2-0685DD12C9E0}">
      <dgm:prSet/>
      <dgm:spPr/>
      <dgm:t>
        <a:bodyPr/>
        <a:lstStyle/>
        <a:p>
          <a:endParaRPr lang="es-CL"/>
        </a:p>
      </dgm:t>
    </dgm:pt>
    <dgm:pt modelId="{27E03450-4D6D-4F6F-8AF2-9AD065356ACC}" type="sibTrans" cxnId="{A1B69378-AEF8-4298-8EA2-0685DD12C9E0}">
      <dgm:prSet/>
      <dgm:spPr/>
      <dgm:t>
        <a:bodyPr/>
        <a:lstStyle/>
        <a:p>
          <a:endParaRPr lang="es-CL"/>
        </a:p>
      </dgm:t>
    </dgm:pt>
    <dgm:pt modelId="{6154325D-6A50-41B5-85A0-975B2C1CAB91}">
      <dgm:prSet phldrT="[Texto]"/>
      <dgm:spPr/>
      <dgm:t>
        <a:bodyPr/>
        <a:lstStyle/>
        <a:p>
          <a:r>
            <a:rPr lang="es-CL" dirty="0" smtClean="0"/>
            <a:t>DIAGNÓSTICO DE </a:t>
          </a:r>
        </a:p>
        <a:p>
          <a:r>
            <a:rPr lang="es-CL" dirty="0" smtClean="0"/>
            <a:t>DM T 1</a:t>
          </a:r>
          <a:endParaRPr lang="es-CL" dirty="0"/>
        </a:p>
      </dgm:t>
    </dgm:pt>
    <dgm:pt modelId="{105C7A43-1015-47FB-9147-79ED15E2F5F0}" type="parTrans" cxnId="{4CB0759E-6B4E-4DE6-8A24-D903C440AE94}">
      <dgm:prSet/>
      <dgm:spPr/>
      <dgm:t>
        <a:bodyPr/>
        <a:lstStyle/>
        <a:p>
          <a:endParaRPr lang="es-CL"/>
        </a:p>
      </dgm:t>
    </dgm:pt>
    <dgm:pt modelId="{E9B32022-817C-4DF9-8CFB-B53365C5E2F8}" type="sibTrans" cxnId="{4CB0759E-6B4E-4DE6-8A24-D903C440AE94}">
      <dgm:prSet/>
      <dgm:spPr/>
      <dgm:t>
        <a:bodyPr/>
        <a:lstStyle/>
        <a:p>
          <a:endParaRPr lang="es-CL"/>
        </a:p>
      </dgm:t>
    </dgm:pt>
    <dgm:pt modelId="{35143AAC-33E1-4BA0-A88F-007412D9B260}">
      <dgm:prSet phldrT="[Texto]"/>
      <dgm:spPr/>
      <dgm:t>
        <a:bodyPr/>
        <a:lstStyle/>
        <a:p>
          <a:r>
            <a:rPr lang="es-CL" dirty="0" smtClean="0"/>
            <a:t>EQUIPO DE SALUD ESPECIALISTA EN DM </a:t>
          </a:r>
          <a:endParaRPr lang="es-CL" dirty="0"/>
        </a:p>
      </dgm:t>
    </dgm:pt>
    <dgm:pt modelId="{455A2061-066C-4AD7-A207-2BF1FD3611B5}" type="parTrans" cxnId="{9F177EB2-766C-46D5-AD59-429D56E9EE60}">
      <dgm:prSet/>
      <dgm:spPr/>
      <dgm:t>
        <a:bodyPr/>
        <a:lstStyle/>
        <a:p>
          <a:endParaRPr lang="es-CL"/>
        </a:p>
      </dgm:t>
    </dgm:pt>
    <dgm:pt modelId="{549A12BC-B3E4-4049-AA8C-9762674D1CD4}" type="sibTrans" cxnId="{9F177EB2-766C-46D5-AD59-429D56E9EE60}">
      <dgm:prSet/>
      <dgm:spPr/>
      <dgm:t>
        <a:bodyPr/>
        <a:lstStyle/>
        <a:p>
          <a:endParaRPr lang="es-CL"/>
        </a:p>
      </dgm:t>
    </dgm:pt>
    <dgm:pt modelId="{EBB451F5-B426-4528-9BFF-1D4B7444195C}">
      <dgm:prSet phldrT="[Texto]"/>
      <dgm:spPr/>
      <dgm:t>
        <a:bodyPr/>
        <a:lstStyle/>
        <a:p>
          <a:r>
            <a:rPr lang="es-CL" dirty="0" smtClean="0"/>
            <a:t>CENTRO EDUCATIVO</a:t>
          </a:r>
        </a:p>
        <a:p>
          <a:r>
            <a:rPr lang="es-CL" dirty="0" smtClean="0"/>
            <a:t>(APOYO DE PADRES,DOCENTES Y PERSONAL DE SALUD) </a:t>
          </a:r>
          <a:endParaRPr lang="es-CL" dirty="0"/>
        </a:p>
      </dgm:t>
    </dgm:pt>
    <dgm:pt modelId="{0822C35B-AF83-4CDB-A31B-D94959BCFCC0}" type="parTrans" cxnId="{671817BF-FD70-4CE4-B126-D69D46171B52}">
      <dgm:prSet/>
      <dgm:spPr/>
      <dgm:t>
        <a:bodyPr/>
        <a:lstStyle/>
        <a:p>
          <a:endParaRPr lang="es-CL"/>
        </a:p>
      </dgm:t>
    </dgm:pt>
    <dgm:pt modelId="{29F35821-63EA-41E6-8FA2-FA6E15FD825B}" type="sibTrans" cxnId="{671817BF-FD70-4CE4-B126-D69D46171B52}">
      <dgm:prSet/>
      <dgm:spPr/>
      <dgm:t>
        <a:bodyPr/>
        <a:lstStyle/>
        <a:p>
          <a:endParaRPr lang="es-CL"/>
        </a:p>
      </dgm:t>
    </dgm:pt>
    <dgm:pt modelId="{8DFD0134-F04D-47B1-8582-D81CEC440A82}">
      <dgm:prSet phldrT="[Texto]"/>
      <dgm:spPr/>
      <dgm:t>
        <a:bodyPr/>
        <a:lstStyle/>
        <a:p>
          <a:r>
            <a:rPr lang="es-CL" dirty="0" smtClean="0"/>
            <a:t>NOMBRAMIENTO DE E.U Y/O ENCARGADO  DE SALUD</a:t>
          </a:r>
          <a:endParaRPr lang="es-CL" dirty="0"/>
        </a:p>
      </dgm:t>
    </dgm:pt>
    <dgm:pt modelId="{0F296CEE-8DE4-4562-8BD2-393B7B9BF2E6}" type="parTrans" cxnId="{6A6DEEEE-A7F2-4712-8A12-0AC06C1C89F7}">
      <dgm:prSet/>
      <dgm:spPr/>
      <dgm:t>
        <a:bodyPr/>
        <a:lstStyle/>
        <a:p>
          <a:endParaRPr lang="es-CL"/>
        </a:p>
      </dgm:t>
    </dgm:pt>
    <dgm:pt modelId="{9E54666E-E950-439E-A5AD-9F12A10A475A}" type="sibTrans" cxnId="{6A6DEEEE-A7F2-4712-8A12-0AC06C1C89F7}">
      <dgm:prSet/>
      <dgm:spPr/>
      <dgm:t>
        <a:bodyPr/>
        <a:lstStyle/>
        <a:p>
          <a:endParaRPr lang="es-CL"/>
        </a:p>
      </dgm:t>
    </dgm:pt>
    <dgm:pt modelId="{2C3207E7-1A45-404B-B606-CEC55C12FCFC}">
      <dgm:prSet/>
      <dgm:spPr/>
      <dgm:t>
        <a:bodyPr/>
        <a:lstStyle/>
        <a:p>
          <a:r>
            <a:rPr lang="es-CL" dirty="0" smtClean="0"/>
            <a:t>PLANES DE CUIDADOS  PARA NIÑO(A) O ADOLESCENTE  CON DM EN EL CENTRO EDUCATIVO</a:t>
          </a:r>
          <a:endParaRPr lang="es-CL" dirty="0"/>
        </a:p>
      </dgm:t>
    </dgm:pt>
    <dgm:pt modelId="{1B4B3CA1-3D86-47C4-813D-6DA28280EC9B}" type="parTrans" cxnId="{2995AC04-8C0B-404F-ACC1-49339D5AD29D}">
      <dgm:prSet/>
      <dgm:spPr/>
      <dgm:t>
        <a:bodyPr/>
        <a:lstStyle/>
        <a:p>
          <a:endParaRPr lang="es-CL"/>
        </a:p>
      </dgm:t>
    </dgm:pt>
    <dgm:pt modelId="{BE5264AF-1949-4367-818D-6A377D6AD13E}" type="sibTrans" cxnId="{2995AC04-8C0B-404F-ACC1-49339D5AD29D}">
      <dgm:prSet/>
      <dgm:spPr/>
      <dgm:t>
        <a:bodyPr/>
        <a:lstStyle/>
        <a:p>
          <a:endParaRPr lang="es-CL"/>
        </a:p>
      </dgm:t>
    </dgm:pt>
    <dgm:pt modelId="{623063FA-8014-4E2C-AFAB-807A1F945A02}" type="pres">
      <dgm:prSet presAssocID="{66F4A472-696D-4834-9614-8C402E0FADA0}" presName="Name0" presStyleCnt="0">
        <dgm:presLayoutVars>
          <dgm:dir/>
          <dgm:resizeHandles val="exact"/>
        </dgm:presLayoutVars>
      </dgm:prSet>
      <dgm:spPr/>
      <dgm:t>
        <a:bodyPr/>
        <a:lstStyle/>
        <a:p>
          <a:endParaRPr lang="es-CL"/>
        </a:p>
      </dgm:t>
    </dgm:pt>
    <dgm:pt modelId="{20ED30EA-C37B-4EFB-A4F2-7B129CFAE64C}" type="pres">
      <dgm:prSet presAssocID="{D1641B31-2C1B-482B-BA68-4A9008AA0DE1}" presName="node" presStyleLbl="node1" presStyleIdx="0" presStyleCnt="6" custLinFactNeighborX="-561" custLinFactNeighborY="935">
        <dgm:presLayoutVars>
          <dgm:bulletEnabled val="1"/>
        </dgm:presLayoutVars>
      </dgm:prSet>
      <dgm:spPr/>
      <dgm:t>
        <a:bodyPr/>
        <a:lstStyle/>
        <a:p>
          <a:endParaRPr lang="es-CL"/>
        </a:p>
      </dgm:t>
    </dgm:pt>
    <dgm:pt modelId="{24B6F038-7352-4D26-89B3-C7785EA5A6B8}" type="pres">
      <dgm:prSet presAssocID="{27E03450-4D6D-4F6F-8AF2-9AD065356ACC}" presName="sibTrans" presStyleLbl="sibTrans1D1" presStyleIdx="0" presStyleCnt="5"/>
      <dgm:spPr/>
      <dgm:t>
        <a:bodyPr/>
        <a:lstStyle/>
        <a:p>
          <a:endParaRPr lang="es-CL"/>
        </a:p>
      </dgm:t>
    </dgm:pt>
    <dgm:pt modelId="{19AA7FC0-1C51-4786-9563-0B94E311EF1A}" type="pres">
      <dgm:prSet presAssocID="{27E03450-4D6D-4F6F-8AF2-9AD065356ACC}" presName="connectorText" presStyleLbl="sibTrans1D1" presStyleIdx="0" presStyleCnt="5"/>
      <dgm:spPr/>
      <dgm:t>
        <a:bodyPr/>
        <a:lstStyle/>
        <a:p>
          <a:endParaRPr lang="es-CL"/>
        </a:p>
      </dgm:t>
    </dgm:pt>
    <dgm:pt modelId="{3AFBEBD0-052D-43FA-96F5-FE4BF9026264}" type="pres">
      <dgm:prSet presAssocID="{6154325D-6A50-41B5-85A0-975B2C1CAB91}" presName="node" presStyleLbl="node1" presStyleIdx="1" presStyleCnt="6">
        <dgm:presLayoutVars>
          <dgm:bulletEnabled val="1"/>
        </dgm:presLayoutVars>
      </dgm:prSet>
      <dgm:spPr/>
      <dgm:t>
        <a:bodyPr/>
        <a:lstStyle/>
        <a:p>
          <a:endParaRPr lang="es-CL"/>
        </a:p>
      </dgm:t>
    </dgm:pt>
    <dgm:pt modelId="{21717C65-ADAD-450C-B7B0-106BD90802E2}" type="pres">
      <dgm:prSet presAssocID="{E9B32022-817C-4DF9-8CFB-B53365C5E2F8}" presName="sibTrans" presStyleLbl="sibTrans1D1" presStyleIdx="1" presStyleCnt="5"/>
      <dgm:spPr/>
      <dgm:t>
        <a:bodyPr/>
        <a:lstStyle/>
        <a:p>
          <a:endParaRPr lang="es-CL"/>
        </a:p>
      </dgm:t>
    </dgm:pt>
    <dgm:pt modelId="{2B41DC70-E7AF-4702-99C5-680FA75034CC}" type="pres">
      <dgm:prSet presAssocID="{E9B32022-817C-4DF9-8CFB-B53365C5E2F8}" presName="connectorText" presStyleLbl="sibTrans1D1" presStyleIdx="1" presStyleCnt="5"/>
      <dgm:spPr/>
      <dgm:t>
        <a:bodyPr/>
        <a:lstStyle/>
        <a:p>
          <a:endParaRPr lang="es-CL"/>
        </a:p>
      </dgm:t>
    </dgm:pt>
    <dgm:pt modelId="{D803F5C9-F66A-487D-879C-186731CA09D8}" type="pres">
      <dgm:prSet presAssocID="{35143AAC-33E1-4BA0-A88F-007412D9B260}" presName="node" presStyleLbl="node1" presStyleIdx="2" presStyleCnt="6" custLinFactNeighborX="-32944" custLinFactNeighborY="0">
        <dgm:presLayoutVars>
          <dgm:bulletEnabled val="1"/>
        </dgm:presLayoutVars>
      </dgm:prSet>
      <dgm:spPr/>
      <dgm:t>
        <a:bodyPr/>
        <a:lstStyle/>
        <a:p>
          <a:endParaRPr lang="es-CL"/>
        </a:p>
      </dgm:t>
    </dgm:pt>
    <dgm:pt modelId="{53FD9D56-41D3-442F-9B61-72056F8BF924}" type="pres">
      <dgm:prSet presAssocID="{549A12BC-B3E4-4049-AA8C-9762674D1CD4}" presName="sibTrans" presStyleLbl="sibTrans1D1" presStyleIdx="2" presStyleCnt="5"/>
      <dgm:spPr/>
      <dgm:t>
        <a:bodyPr/>
        <a:lstStyle/>
        <a:p>
          <a:endParaRPr lang="es-CL"/>
        </a:p>
      </dgm:t>
    </dgm:pt>
    <dgm:pt modelId="{C170AFDC-4F94-4A46-93CF-ACADAA6C63FE}" type="pres">
      <dgm:prSet presAssocID="{549A12BC-B3E4-4049-AA8C-9762674D1CD4}" presName="connectorText" presStyleLbl="sibTrans1D1" presStyleIdx="2" presStyleCnt="5"/>
      <dgm:spPr/>
      <dgm:t>
        <a:bodyPr/>
        <a:lstStyle/>
        <a:p>
          <a:endParaRPr lang="es-CL"/>
        </a:p>
      </dgm:t>
    </dgm:pt>
    <dgm:pt modelId="{95B51150-7344-4ECC-B16B-4A7FE3E369AB}" type="pres">
      <dgm:prSet presAssocID="{EBB451F5-B426-4528-9BFF-1D4B7444195C}" presName="node" presStyleLbl="node1" presStyleIdx="3" presStyleCnt="6" custLinFactNeighborX="40110" custLinFactNeighborY="0">
        <dgm:presLayoutVars>
          <dgm:bulletEnabled val="1"/>
        </dgm:presLayoutVars>
      </dgm:prSet>
      <dgm:spPr/>
      <dgm:t>
        <a:bodyPr/>
        <a:lstStyle/>
        <a:p>
          <a:endParaRPr lang="es-CL"/>
        </a:p>
      </dgm:t>
    </dgm:pt>
    <dgm:pt modelId="{38E38273-6BE7-44D5-BD69-186671565A2D}" type="pres">
      <dgm:prSet presAssocID="{29F35821-63EA-41E6-8FA2-FA6E15FD825B}" presName="sibTrans" presStyleLbl="sibTrans1D1" presStyleIdx="3" presStyleCnt="5"/>
      <dgm:spPr/>
      <dgm:t>
        <a:bodyPr/>
        <a:lstStyle/>
        <a:p>
          <a:endParaRPr lang="es-CL"/>
        </a:p>
      </dgm:t>
    </dgm:pt>
    <dgm:pt modelId="{A9A745E2-A820-49D1-86E0-EC25F4DF46E0}" type="pres">
      <dgm:prSet presAssocID="{29F35821-63EA-41E6-8FA2-FA6E15FD825B}" presName="connectorText" presStyleLbl="sibTrans1D1" presStyleIdx="3" presStyleCnt="5"/>
      <dgm:spPr/>
      <dgm:t>
        <a:bodyPr/>
        <a:lstStyle/>
        <a:p>
          <a:endParaRPr lang="es-CL"/>
        </a:p>
      </dgm:t>
    </dgm:pt>
    <dgm:pt modelId="{9C9BC225-62F8-43C6-84F3-D4B49F589BDD}" type="pres">
      <dgm:prSet presAssocID="{8DFD0134-F04D-47B1-8582-D81CEC440A82}" presName="node" presStyleLbl="node1" presStyleIdx="4" presStyleCnt="6">
        <dgm:presLayoutVars>
          <dgm:bulletEnabled val="1"/>
        </dgm:presLayoutVars>
      </dgm:prSet>
      <dgm:spPr/>
      <dgm:t>
        <a:bodyPr/>
        <a:lstStyle/>
        <a:p>
          <a:endParaRPr lang="es-CL"/>
        </a:p>
      </dgm:t>
    </dgm:pt>
    <dgm:pt modelId="{A6EEA2C2-122D-448D-B940-A733906086C1}" type="pres">
      <dgm:prSet presAssocID="{9E54666E-E950-439E-A5AD-9F12A10A475A}" presName="sibTrans" presStyleLbl="sibTrans1D1" presStyleIdx="4" presStyleCnt="5"/>
      <dgm:spPr/>
      <dgm:t>
        <a:bodyPr/>
        <a:lstStyle/>
        <a:p>
          <a:endParaRPr lang="es-CL"/>
        </a:p>
      </dgm:t>
    </dgm:pt>
    <dgm:pt modelId="{F43C9657-C744-413B-A6DD-B0741DE07DC9}" type="pres">
      <dgm:prSet presAssocID="{9E54666E-E950-439E-A5AD-9F12A10A475A}" presName="connectorText" presStyleLbl="sibTrans1D1" presStyleIdx="4" presStyleCnt="5"/>
      <dgm:spPr/>
      <dgm:t>
        <a:bodyPr/>
        <a:lstStyle/>
        <a:p>
          <a:endParaRPr lang="es-CL"/>
        </a:p>
      </dgm:t>
    </dgm:pt>
    <dgm:pt modelId="{484CB9C9-C5F3-4028-9DA1-78DDF9E79D5B}" type="pres">
      <dgm:prSet presAssocID="{2C3207E7-1A45-404B-B606-CEC55C12FCFC}" presName="node" presStyleLbl="node1" presStyleIdx="5" presStyleCnt="6" custLinFactX="100000" custLinFactY="5553" custLinFactNeighborX="142769" custLinFactNeighborY="100000">
        <dgm:presLayoutVars>
          <dgm:bulletEnabled val="1"/>
        </dgm:presLayoutVars>
      </dgm:prSet>
      <dgm:spPr/>
      <dgm:t>
        <a:bodyPr/>
        <a:lstStyle/>
        <a:p>
          <a:endParaRPr lang="es-CL"/>
        </a:p>
      </dgm:t>
    </dgm:pt>
  </dgm:ptLst>
  <dgm:cxnLst>
    <dgm:cxn modelId="{CD18CD40-6E00-40D1-8BFA-A8FEFAF84B17}" type="presOf" srcId="{9E54666E-E950-439E-A5AD-9F12A10A475A}" destId="{F43C9657-C744-413B-A6DD-B0741DE07DC9}" srcOrd="1" destOrd="0" presId="urn:microsoft.com/office/officeart/2005/8/layout/bProcess3"/>
    <dgm:cxn modelId="{DFC07841-8E5E-4463-8E82-60309853AA7C}" type="presOf" srcId="{27E03450-4D6D-4F6F-8AF2-9AD065356ACC}" destId="{19AA7FC0-1C51-4786-9563-0B94E311EF1A}" srcOrd="1" destOrd="0" presId="urn:microsoft.com/office/officeart/2005/8/layout/bProcess3"/>
    <dgm:cxn modelId="{2995AC04-8C0B-404F-ACC1-49339D5AD29D}" srcId="{66F4A472-696D-4834-9614-8C402E0FADA0}" destId="{2C3207E7-1A45-404B-B606-CEC55C12FCFC}" srcOrd="5" destOrd="0" parTransId="{1B4B3CA1-3D86-47C4-813D-6DA28280EC9B}" sibTransId="{BE5264AF-1949-4367-818D-6A377D6AD13E}"/>
    <dgm:cxn modelId="{9994BFD6-30BC-4DC6-B73D-C0B3C5643C55}" type="presOf" srcId="{E9B32022-817C-4DF9-8CFB-B53365C5E2F8}" destId="{21717C65-ADAD-450C-B7B0-106BD90802E2}" srcOrd="0" destOrd="0" presId="urn:microsoft.com/office/officeart/2005/8/layout/bProcess3"/>
    <dgm:cxn modelId="{671817BF-FD70-4CE4-B126-D69D46171B52}" srcId="{66F4A472-696D-4834-9614-8C402E0FADA0}" destId="{EBB451F5-B426-4528-9BFF-1D4B7444195C}" srcOrd="3" destOrd="0" parTransId="{0822C35B-AF83-4CDB-A31B-D94959BCFCC0}" sibTransId="{29F35821-63EA-41E6-8FA2-FA6E15FD825B}"/>
    <dgm:cxn modelId="{4CB0759E-6B4E-4DE6-8A24-D903C440AE94}" srcId="{66F4A472-696D-4834-9614-8C402E0FADA0}" destId="{6154325D-6A50-41B5-85A0-975B2C1CAB91}" srcOrd="1" destOrd="0" parTransId="{105C7A43-1015-47FB-9147-79ED15E2F5F0}" sibTransId="{E9B32022-817C-4DF9-8CFB-B53365C5E2F8}"/>
    <dgm:cxn modelId="{97A25C22-22CB-4848-8A36-2DF5C3EB07E7}" type="presOf" srcId="{66F4A472-696D-4834-9614-8C402E0FADA0}" destId="{623063FA-8014-4E2C-AFAB-807A1F945A02}" srcOrd="0" destOrd="0" presId="urn:microsoft.com/office/officeart/2005/8/layout/bProcess3"/>
    <dgm:cxn modelId="{664361F7-5008-4026-BD8A-0C120C8F5A08}" type="presOf" srcId="{549A12BC-B3E4-4049-AA8C-9762674D1CD4}" destId="{53FD9D56-41D3-442F-9B61-72056F8BF924}" srcOrd="0" destOrd="0" presId="urn:microsoft.com/office/officeart/2005/8/layout/bProcess3"/>
    <dgm:cxn modelId="{E054B900-7567-447A-A079-346ABAD34736}" type="presOf" srcId="{27E03450-4D6D-4F6F-8AF2-9AD065356ACC}" destId="{24B6F038-7352-4D26-89B3-C7785EA5A6B8}" srcOrd="0" destOrd="0" presId="urn:microsoft.com/office/officeart/2005/8/layout/bProcess3"/>
    <dgm:cxn modelId="{9155C954-CC69-4EC9-812E-B6A76390F7CE}" type="presOf" srcId="{29F35821-63EA-41E6-8FA2-FA6E15FD825B}" destId="{A9A745E2-A820-49D1-86E0-EC25F4DF46E0}" srcOrd="1" destOrd="0" presId="urn:microsoft.com/office/officeart/2005/8/layout/bProcess3"/>
    <dgm:cxn modelId="{4E3D56E7-EA84-460F-BAB4-A7C13264186C}" type="presOf" srcId="{2C3207E7-1A45-404B-B606-CEC55C12FCFC}" destId="{484CB9C9-C5F3-4028-9DA1-78DDF9E79D5B}" srcOrd="0" destOrd="0" presId="urn:microsoft.com/office/officeart/2005/8/layout/bProcess3"/>
    <dgm:cxn modelId="{8611919C-ADBF-463B-85ED-E8E3B25216A2}" type="presOf" srcId="{8DFD0134-F04D-47B1-8582-D81CEC440A82}" destId="{9C9BC225-62F8-43C6-84F3-D4B49F589BDD}" srcOrd="0" destOrd="0" presId="urn:microsoft.com/office/officeart/2005/8/layout/bProcess3"/>
    <dgm:cxn modelId="{FCD6CD03-AFC9-431B-AA05-03FD6BCC3519}" type="presOf" srcId="{E9B32022-817C-4DF9-8CFB-B53365C5E2F8}" destId="{2B41DC70-E7AF-4702-99C5-680FA75034CC}" srcOrd="1" destOrd="0" presId="urn:microsoft.com/office/officeart/2005/8/layout/bProcess3"/>
    <dgm:cxn modelId="{C1BAF213-AD1A-480C-8A55-2F02A8AB4503}" type="presOf" srcId="{35143AAC-33E1-4BA0-A88F-007412D9B260}" destId="{D803F5C9-F66A-487D-879C-186731CA09D8}" srcOrd="0" destOrd="0" presId="urn:microsoft.com/office/officeart/2005/8/layout/bProcess3"/>
    <dgm:cxn modelId="{9B509354-D3AD-45B2-B391-29881836410D}" type="presOf" srcId="{6154325D-6A50-41B5-85A0-975B2C1CAB91}" destId="{3AFBEBD0-052D-43FA-96F5-FE4BF9026264}" srcOrd="0" destOrd="0" presId="urn:microsoft.com/office/officeart/2005/8/layout/bProcess3"/>
    <dgm:cxn modelId="{4AE60EA2-748A-47DA-9DC5-B70382AB7370}" type="presOf" srcId="{EBB451F5-B426-4528-9BFF-1D4B7444195C}" destId="{95B51150-7344-4ECC-B16B-4A7FE3E369AB}" srcOrd="0" destOrd="0" presId="urn:microsoft.com/office/officeart/2005/8/layout/bProcess3"/>
    <dgm:cxn modelId="{0CB6A8A8-8D9C-4171-8BCD-02009B30A9DB}" type="presOf" srcId="{549A12BC-B3E4-4049-AA8C-9762674D1CD4}" destId="{C170AFDC-4F94-4A46-93CF-ACADAA6C63FE}" srcOrd="1" destOrd="0" presId="urn:microsoft.com/office/officeart/2005/8/layout/bProcess3"/>
    <dgm:cxn modelId="{9F177EB2-766C-46D5-AD59-429D56E9EE60}" srcId="{66F4A472-696D-4834-9614-8C402E0FADA0}" destId="{35143AAC-33E1-4BA0-A88F-007412D9B260}" srcOrd="2" destOrd="0" parTransId="{455A2061-066C-4AD7-A207-2BF1FD3611B5}" sibTransId="{549A12BC-B3E4-4049-AA8C-9762674D1CD4}"/>
    <dgm:cxn modelId="{6A6DEEEE-A7F2-4712-8A12-0AC06C1C89F7}" srcId="{66F4A472-696D-4834-9614-8C402E0FADA0}" destId="{8DFD0134-F04D-47B1-8582-D81CEC440A82}" srcOrd="4" destOrd="0" parTransId="{0F296CEE-8DE4-4562-8BD2-393B7B9BF2E6}" sibTransId="{9E54666E-E950-439E-A5AD-9F12A10A475A}"/>
    <dgm:cxn modelId="{3C071EFA-E640-4721-8CD5-FD5B23E03850}" type="presOf" srcId="{D1641B31-2C1B-482B-BA68-4A9008AA0DE1}" destId="{20ED30EA-C37B-4EFB-A4F2-7B129CFAE64C}" srcOrd="0" destOrd="0" presId="urn:microsoft.com/office/officeart/2005/8/layout/bProcess3"/>
    <dgm:cxn modelId="{A1B69378-AEF8-4298-8EA2-0685DD12C9E0}" srcId="{66F4A472-696D-4834-9614-8C402E0FADA0}" destId="{D1641B31-2C1B-482B-BA68-4A9008AA0DE1}" srcOrd="0" destOrd="0" parTransId="{6648C5EE-4334-4D07-A30D-BBDF62989D60}" sibTransId="{27E03450-4D6D-4F6F-8AF2-9AD065356ACC}"/>
    <dgm:cxn modelId="{6CF3232F-0195-4BFB-B65B-8C28A1655E37}" type="presOf" srcId="{29F35821-63EA-41E6-8FA2-FA6E15FD825B}" destId="{38E38273-6BE7-44D5-BD69-186671565A2D}" srcOrd="0" destOrd="0" presId="urn:microsoft.com/office/officeart/2005/8/layout/bProcess3"/>
    <dgm:cxn modelId="{2AE0E066-28A0-4FBD-B76C-F0B341EC57BE}" type="presOf" srcId="{9E54666E-E950-439E-A5AD-9F12A10A475A}" destId="{A6EEA2C2-122D-448D-B940-A733906086C1}" srcOrd="0" destOrd="0" presId="urn:microsoft.com/office/officeart/2005/8/layout/bProcess3"/>
    <dgm:cxn modelId="{2049FFEE-7511-4B65-A0F1-39D1B37DD053}" type="presParOf" srcId="{623063FA-8014-4E2C-AFAB-807A1F945A02}" destId="{20ED30EA-C37B-4EFB-A4F2-7B129CFAE64C}" srcOrd="0" destOrd="0" presId="urn:microsoft.com/office/officeart/2005/8/layout/bProcess3"/>
    <dgm:cxn modelId="{D6CED596-5CAD-4CB4-A576-968FE83444CB}" type="presParOf" srcId="{623063FA-8014-4E2C-AFAB-807A1F945A02}" destId="{24B6F038-7352-4D26-89B3-C7785EA5A6B8}" srcOrd="1" destOrd="0" presId="urn:microsoft.com/office/officeart/2005/8/layout/bProcess3"/>
    <dgm:cxn modelId="{20A9C847-7176-46D8-AA2D-158D651B6D1F}" type="presParOf" srcId="{24B6F038-7352-4D26-89B3-C7785EA5A6B8}" destId="{19AA7FC0-1C51-4786-9563-0B94E311EF1A}" srcOrd="0" destOrd="0" presId="urn:microsoft.com/office/officeart/2005/8/layout/bProcess3"/>
    <dgm:cxn modelId="{CC93E475-0B3A-4E5C-9FE1-21420839F6D2}" type="presParOf" srcId="{623063FA-8014-4E2C-AFAB-807A1F945A02}" destId="{3AFBEBD0-052D-43FA-96F5-FE4BF9026264}" srcOrd="2" destOrd="0" presId="urn:microsoft.com/office/officeart/2005/8/layout/bProcess3"/>
    <dgm:cxn modelId="{136098B7-EBF6-475C-BC34-99A152E230A3}" type="presParOf" srcId="{623063FA-8014-4E2C-AFAB-807A1F945A02}" destId="{21717C65-ADAD-450C-B7B0-106BD90802E2}" srcOrd="3" destOrd="0" presId="urn:microsoft.com/office/officeart/2005/8/layout/bProcess3"/>
    <dgm:cxn modelId="{2FCC7DAA-E8B0-4411-9195-47E0D514DF67}" type="presParOf" srcId="{21717C65-ADAD-450C-B7B0-106BD90802E2}" destId="{2B41DC70-E7AF-4702-99C5-680FA75034CC}" srcOrd="0" destOrd="0" presId="urn:microsoft.com/office/officeart/2005/8/layout/bProcess3"/>
    <dgm:cxn modelId="{FF4477F5-6C5C-4F8D-A70D-60567783B5BA}" type="presParOf" srcId="{623063FA-8014-4E2C-AFAB-807A1F945A02}" destId="{D803F5C9-F66A-487D-879C-186731CA09D8}" srcOrd="4" destOrd="0" presId="urn:microsoft.com/office/officeart/2005/8/layout/bProcess3"/>
    <dgm:cxn modelId="{2BBEF1A2-CEBE-4416-8E39-9596B3ABBB6F}" type="presParOf" srcId="{623063FA-8014-4E2C-AFAB-807A1F945A02}" destId="{53FD9D56-41D3-442F-9B61-72056F8BF924}" srcOrd="5" destOrd="0" presId="urn:microsoft.com/office/officeart/2005/8/layout/bProcess3"/>
    <dgm:cxn modelId="{A686DB9A-7F78-4AF8-9A18-CDE503A8CC06}" type="presParOf" srcId="{53FD9D56-41D3-442F-9B61-72056F8BF924}" destId="{C170AFDC-4F94-4A46-93CF-ACADAA6C63FE}" srcOrd="0" destOrd="0" presId="urn:microsoft.com/office/officeart/2005/8/layout/bProcess3"/>
    <dgm:cxn modelId="{EB5363D1-843F-45FA-B34D-1E04645D992B}" type="presParOf" srcId="{623063FA-8014-4E2C-AFAB-807A1F945A02}" destId="{95B51150-7344-4ECC-B16B-4A7FE3E369AB}" srcOrd="6" destOrd="0" presId="urn:microsoft.com/office/officeart/2005/8/layout/bProcess3"/>
    <dgm:cxn modelId="{3BE3BFEA-C015-4A1A-91E0-63A49EA98EC3}" type="presParOf" srcId="{623063FA-8014-4E2C-AFAB-807A1F945A02}" destId="{38E38273-6BE7-44D5-BD69-186671565A2D}" srcOrd="7" destOrd="0" presId="urn:microsoft.com/office/officeart/2005/8/layout/bProcess3"/>
    <dgm:cxn modelId="{7C8D802F-8689-45D8-B63B-F29F98EC0416}" type="presParOf" srcId="{38E38273-6BE7-44D5-BD69-186671565A2D}" destId="{A9A745E2-A820-49D1-86E0-EC25F4DF46E0}" srcOrd="0" destOrd="0" presId="urn:microsoft.com/office/officeart/2005/8/layout/bProcess3"/>
    <dgm:cxn modelId="{2D0647F3-4D52-4E62-AACF-BFDEC2AAA211}" type="presParOf" srcId="{623063FA-8014-4E2C-AFAB-807A1F945A02}" destId="{9C9BC225-62F8-43C6-84F3-D4B49F589BDD}" srcOrd="8" destOrd="0" presId="urn:microsoft.com/office/officeart/2005/8/layout/bProcess3"/>
    <dgm:cxn modelId="{DD7179FE-0639-4BE2-88F9-A911A3C9B3FD}" type="presParOf" srcId="{623063FA-8014-4E2C-AFAB-807A1F945A02}" destId="{A6EEA2C2-122D-448D-B940-A733906086C1}" srcOrd="9" destOrd="0" presId="urn:microsoft.com/office/officeart/2005/8/layout/bProcess3"/>
    <dgm:cxn modelId="{069A6F4D-849A-43FA-A87F-162A8FBA34F2}" type="presParOf" srcId="{A6EEA2C2-122D-448D-B940-A733906086C1}" destId="{F43C9657-C744-413B-A6DD-B0741DE07DC9}" srcOrd="0" destOrd="0" presId="urn:microsoft.com/office/officeart/2005/8/layout/bProcess3"/>
    <dgm:cxn modelId="{339D9574-4E91-4328-BD23-4E7B4C0B51CC}" type="presParOf" srcId="{623063FA-8014-4E2C-AFAB-807A1F945A02}" destId="{484CB9C9-C5F3-4028-9DA1-78DDF9E79D5B}" srcOrd="10"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30FA4D-EBC8-4DBA-BCC1-344FD1A0D4B1}"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s-CL"/>
        </a:p>
      </dgm:t>
    </dgm:pt>
    <dgm:pt modelId="{9A612008-B586-4304-A092-3BA0BC8FAAD0}">
      <dgm:prSet phldrT="[Texto]"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Glucosa normal en ayunas: 70-100 mg/dl</a:t>
          </a:r>
          <a:endParaRPr lang="es-CL" sz="1200" dirty="0"/>
        </a:p>
      </dgm:t>
    </dgm:pt>
    <dgm:pt modelId="{0D13D7E2-C8A9-4CF3-AA14-3A6175AC5003}" type="parTrans" cxnId="{A166B365-505C-4B1B-B6C1-3D8A2C11744B}">
      <dgm:prSet/>
      <dgm:spPr/>
      <dgm:t>
        <a:bodyPr/>
        <a:lstStyle/>
        <a:p>
          <a:endParaRPr lang="es-CL"/>
        </a:p>
      </dgm:t>
    </dgm:pt>
    <dgm:pt modelId="{48D04249-AB9A-4244-8779-570116F69F15}" type="sibTrans" cxnId="{A166B365-505C-4B1B-B6C1-3D8A2C11744B}">
      <dgm:prSet/>
      <dgm:spPr/>
      <dgm:t>
        <a:bodyPr/>
        <a:lstStyle/>
        <a:p>
          <a:endParaRPr lang="es-CL"/>
        </a:p>
      </dgm:t>
    </dgm:pt>
    <dgm:pt modelId="{86A7DB59-6D0D-491B-965E-10E26D47CDB7}">
      <dgm:prSet phldrT="[Texto]" phldr="1"/>
      <dgm:spPr/>
      <dgm:t>
        <a:bodyPr/>
        <a:lstStyle/>
        <a:p>
          <a:endParaRPr lang="es-CL" sz="600" dirty="0"/>
        </a:p>
      </dgm:t>
    </dgm:pt>
    <dgm:pt modelId="{C2F6436C-79D7-4B84-ABE4-DB1A41343A8D}" type="parTrans" cxnId="{AF20633D-6C97-4869-9596-85D9D851D64F}">
      <dgm:prSet/>
      <dgm:spPr/>
      <dgm:t>
        <a:bodyPr/>
        <a:lstStyle/>
        <a:p>
          <a:endParaRPr lang="es-CL"/>
        </a:p>
      </dgm:t>
    </dgm:pt>
    <dgm:pt modelId="{392799EE-CC12-414A-B5AA-A0CA5D0C7050}" type="sibTrans" cxnId="{AF20633D-6C97-4869-9596-85D9D851D64F}">
      <dgm:prSet/>
      <dgm:spPr/>
      <dgm:t>
        <a:bodyPr/>
        <a:lstStyle/>
        <a:p>
          <a:endParaRPr lang="es-CL"/>
        </a:p>
      </dgm:t>
    </dgm:pt>
    <dgm:pt modelId="{3D45C1D8-35AF-4162-9DED-E093182BD74F}">
      <dgm:prSet phldrT="[Texto]"/>
      <dgm:spPr/>
      <dgm:t>
        <a:bodyPr/>
        <a:lstStyle/>
        <a:p>
          <a:endParaRPr lang="es-CL" sz="600" dirty="0"/>
        </a:p>
      </dgm:t>
    </dgm:pt>
    <dgm:pt modelId="{FBE785A4-BC55-4F16-A5ED-F85B9B319AF3}" type="parTrans" cxnId="{E7DB65BB-0246-4BD4-BB83-18D9814C3FAC}">
      <dgm:prSet/>
      <dgm:spPr/>
      <dgm:t>
        <a:bodyPr/>
        <a:lstStyle/>
        <a:p>
          <a:endParaRPr lang="es-CL"/>
        </a:p>
      </dgm:t>
    </dgm:pt>
    <dgm:pt modelId="{DDABEBBA-3959-49C3-AA28-4FF99BB0FA2A}" type="sibTrans" cxnId="{E7DB65BB-0246-4BD4-BB83-18D9814C3FAC}">
      <dgm:prSet/>
      <dgm:spPr/>
      <dgm:t>
        <a:bodyPr/>
        <a:lstStyle/>
        <a:p>
          <a:endParaRPr lang="es-CL"/>
        </a:p>
      </dgm:t>
    </dgm:pt>
    <dgm:pt modelId="{EDC61B9E-2616-46BF-89F3-DC51CCEEDF51}">
      <dgm:prSet phldrT="[Texto]" phldr="1" custT="1"/>
      <dgm:spPr/>
      <dgm:t>
        <a:bodyPr/>
        <a:lstStyle/>
        <a:p>
          <a:endParaRPr lang="es-CL" sz="1200" dirty="0"/>
        </a:p>
      </dgm:t>
    </dgm:pt>
    <dgm:pt modelId="{8ABCB0AD-7CBF-4439-91BB-6276E195D3F1}" type="parTrans" cxnId="{C2AC343D-BD24-4921-BD0F-16539C0B2679}">
      <dgm:prSet/>
      <dgm:spPr/>
      <dgm:t>
        <a:bodyPr/>
        <a:lstStyle/>
        <a:p>
          <a:endParaRPr lang="es-CL"/>
        </a:p>
      </dgm:t>
    </dgm:pt>
    <dgm:pt modelId="{9C7358A8-9DD5-4799-BCA4-8B8B120385BD}" type="sibTrans" cxnId="{C2AC343D-BD24-4921-BD0F-16539C0B2679}">
      <dgm:prSet/>
      <dgm:spPr/>
      <dgm:t>
        <a:bodyPr/>
        <a:lstStyle/>
        <a:p>
          <a:endParaRPr lang="es-CL"/>
        </a:p>
      </dgm:t>
    </dgm:pt>
    <dgm:pt modelId="{5EAC8FF7-447D-4CA0-B503-D756D62D93C5}">
      <dgm:prSet phldrT="[Texto]" custT="1"/>
      <dgm:spPr/>
      <dgm:t>
        <a:bodyPr/>
        <a:lstStyle/>
        <a:p>
          <a:r>
            <a:rPr lang="es-CL" sz="1200" b="1" dirty="0" smtClean="0">
              <a:effectLst/>
              <a:latin typeface="Arial" panose="020B0604020202020204" pitchFamily="34" charset="0"/>
              <a:ea typeface="Calibri" panose="020F0502020204030204" pitchFamily="34" charset="0"/>
              <a:cs typeface="Arial" panose="020B0604020202020204" pitchFamily="34" charset="0"/>
            </a:rPr>
            <a:t>ANTES DEL EJERCICIO</a:t>
          </a:r>
          <a:endParaRPr lang="es-CL" sz="1200" b="1" dirty="0">
            <a:latin typeface="Arial" panose="020B0604020202020204" pitchFamily="34" charset="0"/>
            <a:cs typeface="Arial" panose="020B0604020202020204" pitchFamily="34" charset="0"/>
          </a:endParaRPr>
        </a:p>
      </dgm:t>
    </dgm:pt>
    <dgm:pt modelId="{8419980D-57E6-4A2D-8B9D-4DEEDC100432}" type="parTrans" cxnId="{BAF934F9-61D1-47AD-8318-9988822E8EC4}">
      <dgm:prSet/>
      <dgm:spPr/>
      <dgm:t>
        <a:bodyPr/>
        <a:lstStyle/>
        <a:p>
          <a:endParaRPr lang="es-CL"/>
        </a:p>
      </dgm:t>
    </dgm:pt>
    <dgm:pt modelId="{9955FC35-5B25-4471-B1AE-CCD7D27E1108}" type="sibTrans" cxnId="{BAF934F9-61D1-47AD-8318-9988822E8EC4}">
      <dgm:prSet/>
      <dgm:spPr/>
      <dgm:t>
        <a:bodyPr/>
        <a:lstStyle/>
        <a:p>
          <a:endParaRPr lang="es-CL"/>
        </a:p>
      </dgm:t>
    </dgm:pt>
    <dgm:pt modelId="{02D861C3-884E-4F21-A187-B27A7ABD9292}">
      <dgm:prSet phldrT="[Texto]" phldr="1"/>
      <dgm:spPr/>
      <dgm:t>
        <a:bodyPr/>
        <a:lstStyle/>
        <a:p>
          <a:endParaRPr lang="es-CL" sz="500" dirty="0"/>
        </a:p>
      </dgm:t>
    </dgm:pt>
    <dgm:pt modelId="{0AB9D208-7508-4022-8729-639A4AE8D88D}" type="parTrans" cxnId="{DC0E3102-99B5-4C35-AFB7-D40DD4EDEE37}">
      <dgm:prSet/>
      <dgm:spPr/>
      <dgm:t>
        <a:bodyPr/>
        <a:lstStyle/>
        <a:p>
          <a:endParaRPr lang="es-CL"/>
        </a:p>
      </dgm:t>
    </dgm:pt>
    <dgm:pt modelId="{D3167577-214F-4B13-B887-3982C50D9709}" type="sibTrans" cxnId="{DC0E3102-99B5-4C35-AFB7-D40DD4EDEE37}">
      <dgm:prSet/>
      <dgm:spPr/>
      <dgm:t>
        <a:bodyPr/>
        <a:lstStyle/>
        <a:p>
          <a:endParaRPr lang="es-CL"/>
        </a:p>
      </dgm:t>
    </dgm:pt>
    <dgm:pt modelId="{E4A7AB09-5F1A-4E79-B8F0-3AC3EECA0D87}">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Objetivo general para niños/adolescentes con DM: 80-180 mg/dl</a:t>
          </a:r>
        </a:p>
      </dgm:t>
    </dgm:pt>
    <dgm:pt modelId="{3B428803-5EB1-47B6-AF1C-DAEB88311C52}" type="parTrans" cxnId="{B6200F02-D89D-4EEA-9125-16871FD72BA1}">
      <dgm:prSet/>
      <dgm:spPr/>
      <dgm:t>
        <a:bodyPr/>
        <a:lstStyle/>
        <a:p>
          <a:endParaRPr lang="es-CL"/>
        </a:p>
      </dgm:t>
    </dgm:pt>
    <dgm:pt modelId="{FA3C3F24-7AB9-4156-9F8E-5FB109C4DB30}" type="sibTrans" cxnId="{B6200F02-D89D-4EEA-9125-16871FD72BA1}">
      <dgm:prSet/>
      <dgm:spPr/>
      <dgm:t>
        <a:bodyPr/>
        <a:lstStyle/>
        <a:p>
          <a:endParaRPr lang="es-CL"/>
        </a:p>
      </dgm:t>
    </dgm:pt>
    <dgm:pt modelId="{9DCDD47C-360C-4598-BE74-A6A982C56A2B}">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Hipoglucemia franca: &lt; 60 mg/dl</a:t>
          </a:r>
        </a:p>
      </dgm:t>
    </dgm:pt>
    <dgm:pt modelId="{7348FCB0-30D0-41DE-8C2A-2130F7CBC1FA}" type="parTrans" cxnId="{E75844B8-DAAA-4393-BDD3-CA84AE1CFB14}">
      <dgm:prSet/>
      <dgm:spPr/>
      <dgm:t>
        <a:bodyPr/>
        <a:lstStyle/>
        <a:p>
          <a:endParaRPr lang="es-CL"/>
        </a:p>
      </dgm:t>
    </dgm:pt>
    <dgm:pt modelId="{8E25A0A3-5EDA-4FA1-A03F-E70FCF111304}" type="sibTrans" cxnId="{E75844B8-DAAA-4393-BDD3-CA84AE1CFB14}">
      <dgm:prSet/>
      <dgm:spPr/>
      <dgm:t>
        <a:bodyPr/>
        <a:lstStyle/>
        <a:p>
          <a:endParaRPr lang="es-CL"/>
        </a:p>
      </dgm:t>
    </dgm:pt>
    <dgm:pt modelId="{1320C1EA-1387-42C5-81F7-761A2804021D}">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Hiperglucemia: &gt; 200 mg/dl</a:t>
          </a:r>
        </a:p>
      </dgm:t>
    </dgm:pt>
    <dgm:pt modelId="{DF5CD631-C824-4813-A1CB-0F7728273CF7}" type="parTrans" cxnId="{DAA25F24-86E9-4BBF-A81A-DBF9A5781C41}">
      <dgm:prSet/>
      <dgm:spPr/>
      <dgm:t>
        <a:bodyPr/>
        <a:lstStyle/>
        <a:p>
          <a:endParaRPr lang="es-CL"/>
        </a:p>
      </dgm:t>
    </dgm:pt>
    <dgm:pt modelId="{632325DF-A882-4E29-9982-C074650D2CC5}" type="sibTrans" cxnId="{DAA25F24-86E9-4BBF-A81A-DBF9A5781C41}">
      <dgm:prSet/>
      <dgm:spPr/>
      <dgm:t>
        <a:bodyPr/>
        <a:lstStyle/>
        <a:p>
          <a:endParaRPr lang="es-CL"/>
        </a:p>
      </dgm:t>
    </dgm:pt>
    <dgm:pt modelId="{E321D372-7BE2-48AC-B2BA-E160BEF0146D}">
      <dgm:prSet custT="1"/>
      <dgm:spPr/>
      <dgm:t>
        <a:bodyPr/>
        <a:lstStyle/>
        <a:p>
          <a:r>
            <a:rPr lang="es-CL" sz="1200" b="1" dirty="0" smtClean="0">
              <a:effectLst/>
              <a:latin typeface="Arial" panose="020B0604020202020204" pitchFamily="34" charset="0"/>
              <a:ea typeface="Calibri" panose="020F0502020204030204" pitchFamily="34" charset="0"/>
              <a:cs typeface="Arial" panose="020B0604020202020204" pitchFamily="34" charset="0"/>
            </a:rPr>
            <a:t>Excursiones y viajes</a:t>
          </a:r>
        </a:p>
      </dgm:t>
    </dgm:pt>
    <dgm:pt modelId="{ED3C3679-61D0-45F3-8386-542FC81090F4}" type="parTrans" cxnId="{A7BFF3E3-7B1D-4903-B1D6-B087831417D4}">
      <dgm:prSet/>
      <dgm:spPr/>
      <dgm:t>
        <a:bodyPr/>
        <a:lstStyle/>
        <a:p>
          <a:endParaRPr lang="es-CL"/>
        </a:p>
      </dgm:t>
    </dgm:pt>
    <dgm:pt modelId="{D78BCF9E-A0DB-44BC-A7C9-86E71DC08AAE}" type="sibTrans" cxnId="{A7BFF3E3-7B1D-4903-B1D6-B087831417D4}">
      <dgm:prSet/>
      <dgm:spPr/>
      <dgm:t>
        <a:bodyPr/>
        <a:lstStyle/>
        <a:p>
          <a:endParaRPr lang="es-CL"/>
        </a:p>
      </dgm:t>
    </dgm:pt>
    <dgm:pt modelId="{1E824D70-640A-4765-8D6E-619EFDDC86C8}">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Recomendable que el niño/adolescente sea independiente(en caso contrario, un adulto con nociones básicas en el cuidado de diabetes debe tenerlo en todo momento bajo control. </a:t>
          </a:r>
        </a:p>
      </dgm:t>
    </dgm:pt>
    <dgm:pt modelId="{A35AD089-C9FD-4AD3-82DD-F3B221576861}" type="parTrans" cxnId="{1D42E3B4-5ED8-47FF-AF58-ADDDC5EE4856}">
      <dgm:prSet/>
      <dgm:spPr/>
      <dgm:t>
        <a:bodyPr/>
        <a:lstStyle/>
        <a:p>
          <a:endParaRPr lang="es-CL"/>
        </a:p>
      </dgm:t>
    </dgm:pt>
    <dgm:pt modelId="{F6787FD7-F27D-4165-89CC-87C691977D91}" type="sibTrans" cxnId="{1D42E3B4-5ED8-47FF-AF58-ADDDC5EE4856}">
      <dgm:prSet/>
      <dgm:spPr/>
      <dgm:t>
        <a:bodyPr/>
        <a:lstStyle/>
        <a:p>
          <a:endParaRPr lang="es-CL"/>
        </a:p>
      </dgm:t>
    </dgm:pt>
    <dgm:pt modelId="{2B9D8B83-A002-4C9F-BE2A-E47474E90C2A}">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 Documentos identificativos, Cartilla del Alumno/a con DM o, en su defecto, breve informe.</a:t>
          </a:r>
        </a:p>
      </dgm:t>
    </dgm:pt>
    <dgm:pt modelId="{9862F7A0-54F0-499A-A8AB-F84544AF7749}" type="parTrans" cxnId="{C152367F-4026-45B9-9F7B-9C7157FFCD37}">
      <dgm:prSet/>
      <dgm:spPr/>
      <dgm:t>
        <a:bodyPr/>
        <a:lstStyle/>
        <a:p>
          <a:endParaRPr lang="es-CL"/>
        </a:p>
      </dgm:t>
    </dgm:pt>
    <dgm:pt modelId="{E13A7155-0FD2-4998-9679-0CBD75A9CD03}" type="sibTrans" cxnId="{C152367F-4026-45B9-9F7B-9C7157FFCD37}">
      <dgm:prSet/>
      <dgm:spPr/>
      <dgm:t>
        <a:bodyPr/>
        <a:lstStyle/>
        <a:p>
          <a:endParaRPr lang="es-CL"/>
        </a:p>
      </dgm:t>
    </dgm:pt>
    <dgm:pt modelId="{D187BA86-AAD8-4229-9AA4-A175D9E3FFE1}">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 Azúcar o bebidas azucaradas.</a:t>
          </a:r>
        </a:p>
      </dgm:t>
    </dgm:pt>
    <dgm:pt modelId="{0B1B135D-F921-406C-A534-2305E7C7EA88}" type="parTrans" cxnId="{1C778FA7-8611-4109-86CF-145E13772789}">
      <dgm:prSet/>
      <dgm:spPr/>
      <dgm:t>
        <a:bodyPr/>
        <a:lstStyle/>
        <a:p>
          <a:endParaRPr lang="es-CL"/>
        </a:p>
      </dgm:t>
    </dgm:pt>
    <dgm:pt modelId="{CB1BD3FE-9483-47C8-A05F-529F72148899}" type="sibTrans" cxnId="{1C778FA7-8611-4109-86CF-145E13772789}">
      <dgm:prSet/>
      <dgm:spPr/>
      <dgm:t>
        <a:bodyPr/>
        <a:lstStyle/>
        <a:p>
          <a:endParaRPr lang="es-CL"/>
        </a:p>
      </dgm:t>
    </dgm:pt>
    <dgm:pt modelId="{98407535-AE76-4FC9-8A67-B0282F768DE2}">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 Glucómetro, lancetas y tiras reactivas (para sangre y orina),Insulinas y  glucagón.</a:t>
          </a:r>
          <a:endParaRPr lang="es-CL" sz="1200" dirty="0">
            <a:effectLst/>
            <a:latin typeface="Arial" panose="020B0604020202020204" pitchFamily="34" charset="0"/>
            <a:ea typeface="Calibri" panose="020F0502020204030204" pitchFamily="34" charset="0"/>
            <a:cs typeface="Arial" panose="020B0604020202020204" pitchFamily="34" charset="0"/>
          </a:endParaRPr>
        </a:p>
      </dgm:t>
    </dgm:pt>
    <dgm:pt modelId="{80126743-8F63-4541-BD0E-9DCD210C1EBB}" type="parTrans" cxnId="{740209D9-AB5B-4871-BE6F-0D6BC894E1EA}">
      <dgm:prSet/>
      <dgm:spPr/>
      <dgm:t>
        <a:bodyPr/>
        <a:lstStyle/>
        <a:p>
          <a:endParaRPr lang="es-CL"/>
        </a:p>
      </dgm:t>
    </dgm:pt>
    <dgm:pt modelId="{633190CC-516A-444D-B9ED-0556F134A2A4}" type="sibTrans" cxnId="{740209D9-AB5B-4871-BE6F-0D6BC894E1EA}">
      <dgm:prSet/>
      <dgm:spPr/>
      <dgm:t>
        <a:bodyPr/>
        <a:lstStyle/>
        <a:p>
          <a:endParaRPr lang="es-CL"/>
        </a:p>
      </dgm:t>
    </dgm:pt>
    <dgm:pt modelId="{6F6FA7FC-92FE-4849-8809-48A1C2F1096B}">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Si hay que pernoctar, elegir un compañero/a de habitación adecuado(que conozca qué es la DM y los síntomas de hipoglucemia). </a:t>
          </a:r>
        </a:p>
      </dgm:t>
    </dgm:pt>
    <dgm:pt modelId="{42F870DD-02D6-413F-B97C-977AFDE00E6B}" type="parTrans" cxnId="{54210F35-A372-48EA-8A6E-A829CE72B3C1}">
      <dgm:prSet/>
      <dgm:spPr/>
      <dgm:t>
        <a:bodyPr/>
        <a:lstStyle/>
        <a:p>
          <a:endParaRPr lang="es-CL"/>
        </a:p>
      </dgm:t>
    </dgm:pt>
    <dgm:pt modelId="{07FD92A2-2B07-4927-8BAE-12939307A5D9}" type="sibTrans" cxnId="{54210F35-A372-48EA-8A6E-A829CE72B3C1}">
      <dgm:prSet/>
      <dgm:spPr/>
      <dgm:t>
        <a:bodyPr/>
        <a:lstStyle/>
        <a:p>
          <a:endParaRPr lang="es-CL"/>
        </a:p>
      </dgm:t>
    </dgm:pt>
    <dgm:pt modelId="{B78B655C-E3CE-46F0-ABCB-E28BF8A4FAFF}">
      <dgm:prSet custT="1"/>
      <dgm:spPr/>
      <dgm:t>
        <a:bodyPr/>
        <a:lstStyle/>
        <a:p>
          <a:r>
            <a:rPr lang="es-CL" sz="1200" b="1" dirty="0" smtClean="0">
              <a:effectLst/>
              <a:latin typeface="Arial" panose="020B0604020202020204" pitchFamily="34" charset="0"/>
              <a:ea typeface="Calibri" panose="020F0502020204030204" pitchFamily="34" charset="0"/>
              <a:cs typeface="Arial" panose="020B0604020202020204" pitchFamily="34" charset="0"/>
            </a:rPr>
            <a:t> Llevar: </a:t>
          </a:r>
        </a:p>
      </dgm:t>
    </dgm:pt>
    <dgm:pt modelId="{D673D38E-EF0D-4907-A330-72B9C2AEF1B6}" type="parTrans" cxnId="{1ECD0EF7-2490-4A79-A723-5B58723CAA99}">
      <dgm:prSet/>
      <dgm:spPr/>
      <dgm:t>
        <a:bodyPr/>
        <a:lstStyle/>
        <a:p>
          <a:endParaRPr lang="es-CL"/>
        </a:p>
      </dgm:t>
    </dgm:pt>
    <dgm:pt modelId="{271FC39E-C1F7-4626-A062-61EE526C67C5}" type="sibTrans" cxnId="{1ECD0EF7-2490-4A79-A723-5B58723CAA99}">
      <dgm:prSet/>
      <dgm:spPr/>
      <dgm:t>
        <a:bodyPr/>
        <a:lstStyle/>
        <a:p>
          <a:endParaRPr lang="es-CL"/>
        </a:p>
      </dgm:t>
    </dgm:pt>
    <dgm:pt modelId="{729EDA90-6026-45E1-B221-8D3162EC00F0}">
      <dgm:prSet phldrT="[Texto]" phldr="1"/>
      <dgm:spPr/>
      <dgm:t>
        <a:bodyPr/>
        <a:lstStyle/>
        <a:p>
          <a:endParaRPr lang="es-CL" dirty="0"/>
        </a:p>
      </dgm:t>
    </dgm:pt>
    <dgm:pt modelId="{53810737-C1E5-430F-B2B7-666F35D000AA}" type="sibTrans" cxnId="{90AF8902-338E-4DF4-86C0-B679A0E6618A}">
      <dgm:prSet/>
      <dgm:spPr/>
      <dgm:t>
        <a:bodyPr/>
        <a:lstStyle/>
        <a:p>
          <a:endParaRPr lang="es-CL"/>
        </a:p>
      </dgm:t>
    </dgm:pt>
    <dgm:pt modelId="{1029E8C2-8867-49F3-805D-B5DC096E5975}" type="parTrans" cxnId="{90AF8902-338E-4DF4-86C0-B679A0E6618A}">
      <dgm:prSet/>
      <dgm:spPr/>
      <dgm:t>
        <a:bodyPr/>
        <a:lstStyle/>
        <a:p>
          <a:endParaRPr lang="es-CL"/>
        </a:p>
      </dgm:t>
    </dgm:pt>
    <dgm:pt modelId="{DDDA4E53-5483-40EA-86BE-53A534B3D47D}">
      <dgm:prSet phldrT="[Texto]" phldr="1"/>
      <dgm:spPr/>
      <dgm:t>
        <a:bodyPr/>
        <a:lstStyle/>
        <a:p>
          <a:endParaRPr lang="es-CL" dirty="0"/>
        </a:p>
      </dgm:t>
    </dgm:pt>
    <dgm:pt modelId="{F867517F-D533-49DF-9D4D-95E45939D5EA}" type="sibTrans" cxnId="{706C9953-ED24-4D37-9ED3-0C1BDD9FC09C}">
      <dgm:prSet/>
      <dgm:spPr/>
      <dgm:t>
        <a:bodyPr/>
        <a:lstStyle/>
        <a:p>
          <a:endParaRPr lang="es-CL"/>
        </a:p>
      </dgm:t>
    </dgm:pt>
    <dgm:pt modelId="{238BFA56-4375-4B9B-9E9B-5A524FE71D2A}" type="parTrans" cxnId="{706C9953-ED24-4D37-9ED3-0C1BDD9FC09C}">
      <dgm:prSet/>
      <dgm:spPr/>
      <dgm:t>
        <a:bodyPr/>
        <a:lstStyle/>
        <a:p>
          <a:endParaRPr lang="es-CL"/>
        </a:p>
      </dgm:t>
    </dgm:pt>
    <dgm:pt modelId="{CF9470E8-3581-4679-8671-19A3129EBC9D}">
      <dgm:prSet phldrT="[Texto]" phldr="1"/>
      <dgm:spPr/>
      <dgm:t>
        <a:bodyPr/>
        <a:lstStyle/>
        <a:p>
          <a:endParaRPr lang="es-CL" dirty="0"/>
        </a:p>
      </dgm:t>
    </dgm:pt>
    <dgm:pt modelId="{EB0AC1F7-698C-4DC0-9C8C-5F28C94F215F}" type="sibTrans" cxnId="{28EE5D1C-92EF-4E5A-B847-778F3D8E11CB}">
      <dgm:prSet/>
      <dgm:spPr/>
      <dgm:t>
        <a:bodyPr/>
        <a:lstStyle/>
        <a:p>
          <a:endParaRPr lang="es-CL"/>
        </a:p>
      </dgm:t>
    </dgm:pt>
    <dgm:pt modelId="{985E7983-116C-4865-96BB-04DDA3B96C37}" type="parTrans" cxnId="{28EE5D1C-92EF-4E5A-B847-778F3D8E11CB}">
      <dgm:prSet/>
      <dgm:spPr/>
      <dgm:t>
        <a:bodyPr/>
        <a:lstStyle/>
        <a:p>
          <a:endParaRPr lang="es-CL"/>
        </a:p>
      </dgm:t>
    </dgm:pt>
    <dgm:pt modelId="{C8B4A514-353F-4C15-B56F-3CA5BE510292}">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Si está entre 70-100 mg/dl Tomar alimentos antes de empezar</a:t>
          </a:r>
        </a:p>
      </dgm:t>
    </dgm:pt>
    <dgm:pt modelId="{81D4C783-54C4-407E-BE72-3FCDC722FBB8}" type="parTrans" cxnId="{2AE07704-018C-4026-8E00-8C4DE915A793}">
      <dgm:prSet/>
      <dgm:spPr/>
      <dgm:t>
        <a:bodyPr/>
        <a:lstStyle/>
        <a:p>
          <a:endParaRPr lang="es-CL"/>
        </a:p>
      </dgm:t>
    </dgm:pt>
    <dgm:pt modelId="{CB7436AF-711D-4236-BCE8-836F8EF3E97A}" type="sibTrans" cxnId="{2AE07704-018C-4026-8E00-8C4DE915A793}">
      <dgm:prSet/>
      <dgm:spPr/>
      <dgm:t>
        <a:bodyPr/>
        <a:lstStyle/>
        <a:p>
          <a:endParaRPr lang="es-CL"/>
        </a:p>
      </dgm:t>
    </dgm:pt>
    <dgm:pt modelId="{4C30A2BD-658F-43F5-88D6-31A23D76EE31}">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Si cetona en sangre (u orina) No realizar ejercicio</a:t>
          </a:r>
        </a:p>
      </dgm:t>
    </dgm:pt>
    <dgm:pt modelId="{39BF3064-587F-4BCC-9F55-FF264DF435FD}" type="parTrans" cxnId="{C9E17586-F31B-4EB6-96A7-2912A53CC329}">
      <dgm:prSet/>
      <dgm:spPr/>
      <dgm:t>
        <a:bodyPr/>
        <a:lstStyle/>
        <a:p>
          <a:endParaRPr lang="es-CL"/>
        </a:p>
      </dgm:t>
    </dgm:pt>
    <dgm:pt modelId="{CD21DF3F-971E-40C8-A6A4-652D3E820EF4}" type="sibTrans" cxnId="{C9E17586-F31B-4EB6-96A7-2912A53CC329}">
      <dgm:prSet/>
      <dgm:spPr/>
      <dgm:t>
        <a:bodyPr/>
        <a:lstStyle/>
        <a:p>
          <a:endParaRPr lang="es-CL"/>
        </a:p>
      </dgm:t>
    </dgm:pt>
    <dgm:pt modelId="{CBC34DB8-8E9C-45EA-9FFC-9F5230AE9C19}">
      <dgm:prSet phldrT="[Texto]"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 Si está entre 100-200 mg/d Iniciar el ejercicio con normalidad</a:t>
          </a:r>
          <a:endParaRPr lang="es-CL" sz="1200" dirty="0">
            <a:latin typeface="Arial" panose="020B0604020202020204" pitchFamily="34" charset="0"/>
            <a:cs typeface="Arial" panose="020B0604020202020204" pitchFamily="34" charset="0"/>
          </a:endParaRPr>
        </a:p>
      </dgm:t>
    </dgm:pt>
    <dgm:pt modelId="{1AB85511-1F4D-43DC-999E-88A74A8111F8}" type="parTrans" cxnId="{AC43090B-EAFB-429F-B8E5-57D5083C9591}">
      <dgm:prSet/>
      <dgm:spPr/>
      <dgm:t>
        <a:bodyPr/>
        <a:lstStyle/>
        <a:p>
          <a:endParaRPr lang="es-CL"/>
        </a:p>
      </dgm:t>
    </dgm:pt>
    <dgm:pt modelId="{43311753-331E-4669-855C-BD6FEB2BA675}" type="sibTrans" cxnId="{AC43090B-EAFB-429F-B8E5-57D5083C9591}">
      <dgm:prSet/>
      <dgm:spPr/>
      <dgm:t>
        <a:bodyPr/>
        <a:lstStyle/>
        <a:p>
          <a:endParaRPr lang="es-CL"/>
        </a:p>
      </dgm:t>
    </dgm:pt>
    <dgm:pt modelId="{1B3C1004-02B2-4AFB-B403-9E77F1D31F02}">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Si presenta síntomas de hipoglucemia No empezar</a:t>
          </a:r>
        </a:p>
      </dgm:t>
    </dgm:pt>
    <dgm:pt modelId="{81ED161F-48A2-424D-A6AB-4F1F2B14DFF9}" type="parTrans" cxnId="{D5C26350-F93C-4BA5-BD6E-A95BEB343B99}">
      <dgm:prSet/>
      <dgm:spPr/>
      <dgm:t>
        <a:bodyPr/>
        <a:lstStyle/>
        <a:p>
          <a:endParaRPr lang="es-CL"/>
        </a:p>
      </dgm:t>
    </dgm:pt>
    <dgm:pt modelId="{27B1A4C7-E53B-4AF4-80B2-134036BF5212}" type="sibTrans" cxnId="{D5C26350-F93C-4BA5-BD6E-A95BEB343B99}">
      <dgm:prSet/>
      <dgm:spPr/>
      <dgm:t>
        <a:bodyPr/>
        <a:lstStyle/>
        <a:p>
          <a:endParaRPr lang="es-CL"/>
        </a:p>
      </dgm:t>
    </dgm:pt>
    <dgm:pt modelId="{88C8E434-2539-4CE7-AA05-395BA8644EB8}">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Si está en 240 mg/dl o más No realizar ejercicio</a:t>
          </a:r>
        </a:p>
      </dgm:t>
    </dgm:pt>
    <dgm:pt modelId="{DD28464B-9F7A-4F89-93A6-8E6842798891}" type="parTrans" cxnId="{70651AC9-C923-4771-8831-BDCE055772A9}">
      <dgm:prSet/>
      <dgm:spPr/>
      <dgm:t>
        <a:bodyPr/>
        <a:lstStyle/>
        <a:p>
          <a:endParaRPr lang="es-CL"/>
        </a:p>
      </dgm:t>
    </dgm:pt>
    <dgm:pt modelId="{0ECB7B76-A806-46D6-9B85-BF03457823EF}" type="sibTrans" cxnId="{70651AC9-C923-4771-8831-BDCE055772A9}">
      <dgm:prSet/>
      <dgm:spPr/>
      <dgm:t>
        <a:bodyPr/>
        <a:lstStyle/>
        <a:p>
          <a:endParaRPr lang="es-CL"/>
        </a:p>
      </dgm:t>
    </dgm:pt>
    <dgm:pt modelId="{A61E5A5D-13E1-4BE4-8D8F-D929E891DFA8}" type="pres">
      <dgm:prSet presAssocID="{9B30FA4D-EBC8-4DBA-BCC1-344FD1A0D4B1}" presName="linearFlow" presStyleCnt="0">
        <dgm:presLayoutVars>
          <dgm:dir/>
          <dgm:animLvl val="lvl"/>
          <dgm:resizeHandles val="exact"/>
        </dgm:presLayoutVars>
      </dgm:prSet>
      <dgm:spPr/>
      <dgm:t>
        <a:bodyPr/>
        <a:lstStyle/>
        <a:p>
          <a:endParaRPr lang="es-CL"/>
        </a:p>
      </dgm:t>
    </dgm:pt>
    <dgm:pt modelId="{EDE84C74-5DFF-4D55-BCD6-101D8ECAEF5D}" type="pres">
      <dgm:prSet presAssocID="{DDDA4E53-5483-40EA-86BE-53A534B3D47D}" presName="composite" presStyleCnt="0"/>
      <dgm:spPr/>
    </dgm:pt>
    <dgm:pt modelId="{B2F55683-299D-4DEF-B924-4B0C0E2B0C8E}" type="pres">
      <dgm:prSet presAssocID="{DDDA4E53-5483-40EA-86BE-53A534B3D47D}" presName="parentText" presStyleLbl="alignNode1" presStyleIdx="0" presStyleCnt="3" custLinFactNeighborX="5741" custLinFactNeighborY="-506">
        <dgm:presLayoutVars>
          <dgm:chMax val="1"/>
          <dgm:bulletEnabled val="1"/>
        </dgm:presLayoutVars>
      </dgm:prSet>
      <dgm:spPr/>
      <dgm:t>
        <a:bodyPr/>
        <a:lstStyle/>
        <a:p>
          <a:endParaRPr lang="es-CL"/>
        </a:p>
      </dgm:t>
    </dgm:pt>
    <dgm:pt modelId="{A21336B1-2291-4F6E-A4AD-971292ADBECC}" type="pres">
      <dgm:prSet presAssocID="{DDDA4E53-5483-40EA-86BE-53A534B3D47D}" presName="descendantText" presStyleLbl="alignAcc1" presStyleIdx="0" presStyleCnt="3" custScaleX="96213" custScaleY="70625" custLinFactNeighborX="-644" custLinFactNeighborY="-9041">
        <dgm:presLayoutVars>
          <dgm:bulletEnabled val="1"/>
        </dgm:presLayoutVars>
      </dgm:prSet>
      <dgm:spPr/>
      <dgm:t>
        <a:bodyPr/>
        <a:lstStyle/>
        <a:p>
          <a:endParaRPr lang="es-CL"/>
        </a:p>
      </dgm:t>
    </dgm:pt>
    <dgm:pt modelId="{BFB9E438-D273-4261-9706-4AA34CE75C4C}" type="pres">
      <dgm:prSet presAssocID="{F867517F-D533-49DF-9D4D-95E45939D5EA}" presName="sp" presStyleCnt="0"/>
      <dgm:spPr/>
    </dgm:pt>
    <dgm:pt modelId="{6D98377C-7D8E-45EB-A001-6FCBD69FEAEC}" type="pres">
      <dgm:prSet presAssocID="{729EDA90-6026-45E1-B221-8D3162EC00F0}" presName="composite" presStyleCnt="0"/>
      <dgm:spPr/>
    </dgm:pt>
    <dgm:pt modelId="{9BB464FF-6190-4FB1-A63E-03D57A6FCA03}" type="pres">
      <dgm:prSet presAssocID="{729EDA90-6026-45E1-B221-8D3162EC00F0}" presName="parentText" presStyleLbl="alignNode1" presStyleIdx="1" presStyleCnt="3" custLinFactNeighborX="5741" custLinFactNeighborY="-28212">
        <dgm:presLayoutVars>
          <dgm:chMax val="1"/>
          <dgm:bulletEnabled val="1"/>
        </dgm:presLayoutVars>
      </dgm:prSet>
      <dgm:spPr/>
      <dgm:t>
        <a:bodyPr/>
        <a:lstStyle/>
        <a:p>
          <a:endParaRPr lang="es-CL"/>
        </a:p>
      </dgm:t>
    </dgm:pt>
    <dgm:pt modelId="{0786E6BE-9835-424C-A18A-C50772E36249}" type="pres">
      <dgm:prSet presAssocID="{729EDA90-6026-45E1-B221-8D3162EC00F0}" presName="descendantText" presStyleLbl="alignAcc1" presStyleIdx="1" presStyleCnt="3" custScaleX="96766" custScaleY="135123" custLinFactNeighborX="624" custLinFactNeighborY="-51007">
        <dgm:presLayoutVars>
          <dgm:bulletEnabled val="1"/>
        </dgm:presLayoutVars>
      </dgm:prSet>
      <dgm:spPr/>
      <dgm:t>
        <a:bodyPr/>
        <a:lstStyle/>
        <a:p>
          <a:endParaRPr lang="es-CL"/>
        </a:p>
      </dgm:t>
    </dgm:pt>
    <dgm:pt modelId="{4EC3C354-3AC8-4D17-AAC0-9EE15589114A}" type="pres">
      <dgm:prSet presAssocID="{53810737-C1E5-430F-B2B7-666F35D000AA}" presName="sp" presStyleCnt="0"/>
      <dgm:spPr/>
    </dgm:pt>
    <dgm:pt modelId="{4B17E616-C831-4D2C-A16E-531672F55196}" type="pres">
      <dgm:prSet presAssocID="{CF9470E8-3581-4679-8671-19A3129EBC9D}" presName="composite" presStyleCnt="0"/>
      <dgm:spPr/>
    </dgm:pt>
    <dgm:pt modelId="{D70A2199-0135-4516-B6D2-B24AD0E98997}" type="pres">
      <dgm:prSet presAssocID="{CF9470E8-3581-4679-8671-19A3129EBC9D}" presName="parentText" presStyleLbl="alignNode1" presStyleIdx="2" presStyleCnt="3" custLinFactNeighborX="7023" custLinFactNeighborY="-47309">
        <dgm:presLayoutVars>
          <dgm:chMax val="1"/>
          <dgm:bulletEnabled val="1"/>
        </dgm:presLayoutVars>
      </dgm:prSet>
      <dgm:spPr/>
      <dgm:t>
        <a:bodyPr/>
        <a:lstStyle/>
        <a:p>
          <a:endParaRPr lang="es-CL"/>
        </a:p>
      </dgm:t>
    </dgm:pt>
    <dgm:pt modelId="{68A97B15-7A29-4B4C-862A-BFD2DED976A6}" type="pres">
      <dgm:prSet presAssocID="{CF9470E8-3581-4679-8671-19A3129EBC9D}" presName="descendantText" presStyleLbl="alignAcc1" presStyleIdx="2" presStyleCnt="3" custScaleX="97656" custScaleY="96723" custLinFactNeighborX="586" custLinFactNeighborY="-61108">
        <dgm:presLayoutVars>
          <dgm:bulletEnabled val="1"/>
        </dgm:presLayoutVars>
      </dgm:prSet>
      <dgm:spPr/>
      <dgm:t>
        <a:bodyPr/>
        <a:lstStyle/>
        <a:p>
          <a:endParaRPr lang="es-CL"/>
        </a:p>
      </dgm:t>
    </dgm:pt>
  </dgm:ptLst>
  <dgm:cxnLst>
    <dgm:cxn modelId="{D4FA68A1-0AD2-401C-B413-EC788114BDD7}" type="presOf" srcId="{1320C1EA-1387-42C5-81F7-761A2804021D}" destId="{A21336B1-2291-4F6E-A4AD-971292ADBECC}" srcOrd="0" destOrd="3" presId="urn:microsoft.com/office/officeart/2005/8/layout/chevron2"/>
    <dgm:cxn modelId="{DC0E3102-99B5-4C35-AFB7-D40DD4EDEE37}" srcId="{CF9470E8-3581-4679-8671-19A3129EBC9D}" destId="{02D861C3-884E-4F21-A187-B27A7ABD9292}" srcOrd="6" destOrd="0" parTransId="{0AB9D208-7508-4022-8729-639A4AE8D88D}" sibTransId="{D3167577-214F-4B13-B887-3982C50D9709}"/>
    <dgm:cxn modelId="{E4D143A7-F70D-472E-98EC-078E3667BB59}" type="presOf" srcId="{86A7DB59-6D0D-491B-965E-10E26D47CDB7}" destId="{A21336B1-2291-4F6E-A4AD-971292ADBECC}" srcOrd="0" destOrd="4" presId="urn:microsoft.com/office/officeart/2005/8/layout/chevron2"/>
    <dgm:cxn modelId="{90AF8902-338E-4DF4-86C0-B679A0E6618A}" srcId="{9B30FA4D-EBC8-4DBA-BCC1-344FD1A0D4B1}" destId="{729EDA90-6026-45E1-B221-8D3162EC00F0}" srcOrd="1" destOrd="0" parTransId="{1029E8C2-8867-49F3-805D-B5DC096E5975}" sibTransId="{53810737-C1E5-430F-B2B7-666F35D000AA}"/>
    <dgm:cxn modelId="{C2AC343D-BD24-4921-BD0F-16539C0B2679}" srcId="{729EDA90-6026-45E1-B221-8D3162EC00F0}" destId="{EDC61B9E-2616-46BF-89F3-DC51CCEEDF51}" srcOrd="8" destOrd="0" parTransId="{8ABCB0AD-7CBF-4439-91BB-6276E195D3F1}" sibTransId="{9C7358A8-9DD5-4799-BCA4-8B8B120385BD}"/>
    <dgm:cxn modelId="{B3A29348-045E-4D2E-80E9-8896218F04C0}" type="presOf" srcId="{5EAC8FF7-447D-4CA0-B503-D756D62D93C5}" destId="{68A97B15-7A29-4B4C-862A-BFD2DED976A6}" srcOrd="0" destOrd="0" presId="urn:microsoft.com/office/officeart/2005/8/layout/chevron2"/>
    <dgm:cxn modelId="{AF20633D-6C97-4869-9596-85D9D851D64F}" srcId="{DDDA4E53-5483-40EA-86BE-53A534B3D47D}" destId="{86A7DB59-6D0D-491B-965E-10E26D47CDB7}" srcOrd="4" destOrd="0" parTransId="{C2F6436C-79D7-4B84-ABE4-DB1A41343A8D}" sibTransId="{392799EE-CC12-414A-B5AA-A0CA5D0C7050}"/>
    <dgm:cxn modelId="{C0F8EA06-F70F-4734-868B-B37B1D55F901}" type="presOf" srcId="{DDDA4E53-5483-40EA-86BE-53A534B3D47D}" destId="{B2F55683-299D-4DEF-B924-4B0C0E2B0C8E}" srcOrd="0" destOrd="0" presId="urn:microsoft.com/office/officeart/2005/8/layout/chevron2"/>
    <dgm:cxn modelId="{1ECD0EF7-2490-4A79-A723-5B58723CAA99}" srcId="{729EDA90-6026-45E1-B221-8D3162EC00F0}" destId="{B78B655C-E3CE-46F0-ABCB-E28BF8A4FAFF}" srcOrd="4" destOrd="0" parTransId="{D673D38E-EF0D-4907-A330-72B9C2AEF1B6}" sibTransId="{271FC39E-C1F7-4626-A062-61EE526C67C5}"/>
    <dgm:cxn modelId="{B6200F02-D89D-4EEA-9125-16871FD72BA1}" srcId="{DDDA4E53-5483-40EA-86BE-53A534B3D47D}" destId="{E4A7AB09-5F1A-4E79-B8F0-3AC3EECA0D87}" srcOrd="1" destOrd="0" parTransId="{3B428803-5EB1-47B6-AF1C-DAEB88311C52}" sibTransId="{FA3C3F24-7AB9-4156-9F8E-5FB109C4DB30}"/>
    <dgm:cxn modelId="{D0714A2F-38A3-4DC3-8588-F1F3AE18A27C}" type="presOf" srcId="{E321D372-7BE2-48AC-B2BA-E160BEF0146D}" destId="{0786E6BE-9835-424C-A18A-C50772E36249}" srcOrd="0" destOrd="1" presId="urn:microsoft.com/office/officeart/2005/8/layout/chevron2"/>
    <dgm:cxn modelId="{30F4E047-D05C-4F89-B18C-33087E7A8E13}" type="presOf" srcId="{98407535-AE76-4FC9-8A67-B0282F768DE2}" destId="{0786E6BE-9835-424C-A18A-C50772E36249}" srcOrd="0" destOrd="7" presId="urn:microsoft.com/office/officeart/2005/8/layout/chevron2"/>
    <dgm:cxn modelId="{E75844B8-DAAA-4393-BDD3-CA84AE1CFB14}" srcId="{DDDA4E53-5483-40EA-86BE-53A534B3D47D}" destId="{9DCDD47C-360C-4598-BE74-A6A982C56A2B}" srcOrd="2" destOrd="0" parTransId="{7348FCB0-30D0-41DE-8C2A-2130F7CBC1FA}" sibTransId="{8E25A0A3-5EDA-4FA1-A03F-E70FCF111304}"/>
    <dgm:cxn modelId="{D5C26350-F93C-4BA5-BD6E-A95BEB343B99}" srcId="{CF9470E8-3581-4679-8671-19A3129EBC9D}" destId="{1B3C1004-02B2-4AFB-B403-9E77F1D31F02}" srcOrd="3" destOrd="0" parTransId="{81ED161F-48A2-424D-A6AB-4F1F2B14DFF9}" sibTransId="{27B1A4C7-E53B-4AF4-80B2-134036BF5212}"/>
    <dgm:cxn modelId="{11841ADB-640D-4FBD-B2CD-D9EB3B07C7CC}" type="presOf" srcId="{3D45C1D8-35AF-4162-9DED-E093182BD74F}" destId="{0786E6BE-9835-424C-A18A-C50772E36249}" srcOrd="0" destOrd="0" presId="urn:microsoft.com/office/officeart/2005/8/layout/chevron2"/>
    <dgm:cxn modelId="{882B37DA-47D3-4346-B114-DFD3DB0FBBCD}" type="presOf" srcId="{9DCDD47C-360C-4598-BE74-A6A982C56A2B}" destId="{A21336B1-2291-4F6E-A4AD-971292ADBECC}" srcOrd="0" destOrd="2" presId="urn:microsoft.com/office/officeart/2005/8/layout/chevron2"/>
    <dgm:cxn modelId="{70651AC9-C923-4771-8831-BDCE055772A9}" srcId="{CF9470E8-3581-4679-8671-19A3129EBC9D}" destId="{88C8E434-2539-4CE7-AA05-395BA8644EB8}" srcOrd="4" destOrd="0" parTransId="{DD28464B-9F7A-4F89-93A6-8E6842798891}" sibTransId="{0ECB7B76-A806-46D6-9B85-BF03457823EF}"/>
    <dgm:cxn modelId="{740209D9-AB5B-4871-BE6F-0D6BC894E1EA}" srcId="{729EDA90-6026-45E1-B221-8D3162EC00F0}" destId="{98407535-AE76-4FC9-8A67-B0282F768DE2}" srcOrd="7" destOrd="0" parTransId="{80126743-8F63-4541-BD0E-9DCD210C1EBB}" sibTransId="{633190CC-516A-444D-B9ED-0556F134A2A4}"/>
    <dgm:cxn modelId="{17890918-93C2-4A34-B806-189D62F4E925}" type="presOf" srcId="{6F6FA7FC-92FE-4849-8809-48A1C2F1096B}" destId="{0786E6BE-9835-424C-A18A-C50772E36249}" srcOrd="0" destOrd="3" presId="urn:microsoft.com/office/officeart/2005/8/layout/chevron2"/>
    <dgm:cxn modelId="{66BB2CFB-B060-4A97-83C6-CE06EBAA743C}" type="presOf" srcId="{D187BA86-AAD8-4229-9AA4-A175D9E3FFE1}" destId="{0786E6BE-9835-424C-A18A-C50772E36249}" srcOrd="0" destOrd="6" presId="urn:microsoft.com/office/officeart/2005/8/layout/chevron2"/>
    <dgm:cxn modelId="{28EE5D1C-92EF-4E5A-B847-778F3D8E11CB}" srcId="{9B30FA4D-EBC8-4DBA-BCC1-344FD1A0D4B1}" destId="{CF9470E8-3581-4679-8671-19A3129EBC9D}" srcOrd="2" destOrd="0" parTransId="{985E7983-116C-4865-96BB-04DDA3B96C37}" sibTransId="{EB0AC1F7-698C-4DC0-9C8C-5F28C94F215F}"/>
    <dgm:cxn modelId="{C9E17586-F31B-4EB6-96A7-2912A53CC329}" srcId="{CF9470E8-3581-4679-8671-19A3129EBC9D}" destId="{4C30A2BD-658F-43F5-88D6-31A23D76EE31}" srcOrd="5" destOrd="0" parTransId="{39BF3064-587F-4BCC-9F55-FF264DF435FD}" sibTransId="{CD21DF3F-971E-40C8-A6A4-652D3E820EF4}"/>
    <dgm:cxn modelId="{8CDA7003-D5D6-4213-9250-C3D20034B0FE}" type="presOf" srcId="{EDC61B9E-2616-46BF-89F3-DC51CCEEDF51}" destId="{0786E6BE-9835-424C-A18A-C50772E36249}" srcOrd="0" destOrd="8" presId="urn:microsoft.com/office/officeart/2005/8/layout/chevron2"/>
    <dgm:cxn modelId="{BAF934F9-61D1-47AD-8318-9988822E8EC4}" srcId="{CF9470E8-3581-4679-8671-19A3129EBC9D}" destId="{5EAC8FF7-447D-4CA0-B503-D756D62D93C5}" srcOrd="0" destOrd="0" parTransId="{8419980D-57E6-4A2D-8B9D-4DEEDC100432}" sibTransId="{9955FC35-5B25-4471-B1AE-CCD7D27E1108}"/>
    <dgm:cxn modelId="{1D42E3B4-5ED8-47FF-AF58-ADDDC5EE4856}" srcId="{729EDA90-6026-45E1-B221-8D3162EC00F0}" destId="{1E824D70-640A-4765-8D6E-619EFDDC86C8}" srcOrd="2" destOrd="0" parTransId="{A35AD089-C9FD-4AD3-82DD-F3B221576861}" sibTransId="{F6787FD7-F27D-4165-89CC-87C691977D91}"/>
    <dgm:cxn modelId="{5A8C972F-7C98-4864-A76C-1C570EFFF55B}" type="presOf" srcId="{02D861C3-884E-4F21-A187-B27A7ABD9292}" destId="{68A97B15-7A29-4B4C-862A-BFD2DED976A6}" srcOrd="0" destOrd="6" presId="urn:microsoft.com/office/officeart/2005/8/layout/chevron2"/>
    <dgm:cxn modelId="{F9F125B9-E65B-42ED-AE72-13270BBCA9A8}" type="presOf" srcId="{88C8E434-2539-4CE7-AA05-395BA8644EB8}" destId="{68A97B15-7A29-4B4C-862A-BFD2DED976A6}" srcOrd="0" destOrd="4" presId="urn:microsoft.com/office/officeart/2005/8/layout/chevron2"/>
    <dgm:cxn modelId="{C152367F-4026-45B9-9F7B-9C7157FFCD37}" srcId="{729EDA90-6026-45E1-B221-8D3162EC00F0}" destId="{2B9D8B83-A002-4C9F-BE2A-E47474E90C2A}" srcOrd="5" destOrd="0" parTransId="{9862F7A0-54F0-499A-A8AB-F84544AF7749}" sibTransId="{E13A7155-0FD2-4998-9679-0CBD75A9CD03}"/>
    <dgm:cxn modelId="{25555A5E-5B08-4D62-951B-9202DF112F22}" type="presOf" srcId="{9B30FA4D-EBC8-4DBA-BCC1-344FD1A0D4B1}" destId="{A61E5A5D-13E1-4BE4-8D8F-D929E891DFA8}" srcOrd="0" destOrd="0" presId="urn:microsoft.com/office/officeart/2005/8/layout/chevron2"/>
    <dgm:cxn modelId="{36295298-0160-4D47-9983-87BD8EC623A7}" type="presOf" srcId="{1E824D70-640A-4765-8D6E-619EFDDC86C8}" destId="{0786E6BE-9835-424C-A18A-C50772E36249}" srcOrd="0" destOrd="2" presId="urn:microsoft.com/office/officeart/2005/8/layout/chevron2"/>
    <dgm:cxn modelId="{A166B365-505C-4B1B-B6C1-3D8A2C11744B}" srcId="{DDDA4E53-5483-40EA-86BE-53A534B3D47D}" destId="{9A612008-B586-4304-A092-3BA0BC8FAAD0}" srcOrd="0" destOrd="0" parTransId="{0D13D7E2-C8A9-4CF3-AA14-3A6175AC5003}" sibTransId="{48D04249-AB9A-4244-8779-570116F69F15}"/>
    <dgm:cxn modelId="{E8D70EFF-2ACA-4852-B1A5-F72BB2CA72CA}" type="presOf" srcId="{1B3C1004-02B2-4AFB-B403-9E77F1D31F02}" destId="{68A97B15-7A29-4B4C-862A-BFD2DED976A6}" srcOrd="0" destOrd="3" presId="urn:microsoft.com/office/officeart/2005/8/layout/chevron2"/>
    <dgm:cxn modelId="{DDC2BD6A-D4CB-4E25-92F4-287E110CF3DC}" type="presOf" srcId="{E4A7AB09-5F1A-4E79-B8F0-3AC3EECA0D87}" destId="{A21336B1-2291-4F6E-A4AD-971292ADBECC}" srcOrd="0" destOrd="1" presId="urn:microsoft.com/office/officeart/2005/8/layout/chevron2"/>
    <dgm:cxn modelId="{66E8018B-242C-430A-9E59-22729EDE81D0}" type="presOf" srcId="{9A612008-B586-4304-A092-3BA0BC8FAAD0}" destId="{A21336B1-2291-4F6E-A4AD-971292ADBECC}" srcOrd="0" destOrd="0" presId="urn:microsoft.com/office/officeart/2005/8/layout/chevron2"/>
    <dgm:cxn modelId="{A1B0B360-4D7F-4EB5-B0E8-57E29AA4331F}" type="presOf" srcId="{2B9D8B83-A002-4C9F-BE2A-E47474E90C2A}" destId="{0786E6BE-9835-424C-A18A-C50772E36249}" srcOrd="0" destOrd="5" presId="urn:microsoft.com/office/officeart/2005/8/layout/chevron2"/>
    <dgm:cxn modelId="{49D1EFB3-D346-4EFE-BAE8-AE487B0DBF70}" type="presOf" srcId="{B78B655C-E3CE-46F0-ABCB-E28BF8A4FAFF}" destId="{0786E6BE-9835-424C-A18A-C50772E36249}" srcOrd="0" destOrd="4" presId="urn:microsoft.com/office/officeart/2005/8/layout/chevron2"/>
    <dgm:cxn modelId="{EFEE7148-A28C-4606-AE8A-78D9FAE4306A}" type="presOf" srcId="{C8B4A514-353F-4C15-B56F-3CA5BE510292}" destId="{68A97B15-7A29-4B4C-862A-BFD2DED976A6}" srcOrd="0" destOrd="2" presId="urn:microsoft.com/office/officeart/2005/8/layout/chevron2"/>
    <dgm:cxn modelId="{E7DB65BB-0246-4BD4-BB83-18D9814C3FAC}" srcId="{729EDA90-6026-45E1-B221-8D3162EC00F0}" destId="{3D45C1D8-35AF-4162-9DED-E093182BD74F}" srcOrd="0" destOrd="0" parTransId="{FBE785A4-BC55-4F16-A5ED-F85B9B319AF3}" sibTransId="{DDABEBBA-3959-49C3-AA28-4FF99BB0FA2A}"/>
    <dgm:cxn modelId="{54210F35-A372-48EA-8A6E-A829CE72B3C1}" srcId="{729EDA90-6026-45E1-B221-8D3162EC00F0}" destId="{6F6FA7FC-92FE-4849-8809-48A1C2F1096B}" srcOrd="3" destOrd="0" parTransId="{42F870DD-02D6-413F-B97C-977AFDE00E6B}" sibTransId="{07FD92A2-2B07-4927-8BAE-12939307A5D9}"/>
    <dgm:cxn modelId="{1C778FA7-8611-4109-86CF-145E13772789}" srcId="{729EDA90-6026-45E1-B221-8D3162EC00F0}" destId="{D187BA86-AAD8-4229-9AA4-A175D9E3FFE1}" srcOrd="6" destOrd="0" parTransId="{0B1B135D-F921-406C-A534-2305E7C7EA88}" sibTransId="{CB1BD3FE-9483-47C8-A05F-529F72148899}"/>
    <dgm:cxn modelId="{F59C73B0-BE26-4B95-8207-8D0AE600D448}" type="presOf" srcId="{CF9470E8-3581-4679-8671-19A3129EBC9D}" destId="{D70A2199-0135-4516-B6D2-B24AD0E98997}" srcOrd="0" destOrd="0" presId="urn:microsoft.com/office/officeart/2005/8/layout/chevron2"/>
    <dgm:cxn modelId="{A7BFF3E3-7B1D-4903-B1D6-B087831417D4}" srcId="{729EDA90-6026-45E1-B221-8D3162EC00F0}" destId="{E321D372-7BE2-48AC-B2BA-E160BEF0146D}" srcOrd="1" destOrd="0" parTransId="{ED3C3679-61D0-45F3-8386-542FC81090F4}" sibTransId="{D78BCF9E-A0DB-44BC-A7C9-86E71DC08AAE}"/>
    <dgm:cxn modelId="{7E0DD8FE-8CD6-4978-8F8F-A87E903DBE52}" type="presOf" srcId="{4C30A2BD-658F-43F5-88D6-31A23D76EE31}" destId="{68A97B15-7A29-4B4C-862A-BFD2DED976A6}" srcOrd="0" destOrd="5" presId="urn:microsoft.com/office/officeart/2005/8/layout/chevron2"/>
    <dgm:cxn modelId="{706C9953-ED24-4D37-9ED3-0C1BDD9FC09C}" srcId="{9B30FA4D-EBC8-4DBA-BCC1-344FD1A0D4B1}" destId="{DDDA4E53-5483-40EA-86BE-53A534B3D47D}" srcOrd="0" destOrd="0" parTransId="{238BFA56-4375-4B9B-9E9B-5A524FE71D2A}" sibTransId="{F867517F-D533-49DF-9D4D-95E45939D5EA}"/>
    <dgm:cxn modelId="{78861569-5C08-497B-8BFF-CD92BBA96054}" type="presOf" srcId="{729EDA90-6026-45E1-B221-8D3162EC00F0}" destId="{9BB464FF-6190-4FB1-A63E-03D57A6FCA03}" srcOrd="0" destOrd="0" presId="urn:microsoft.com/office/officeart/2005/8/layout/chevron2"/>
    <dgm:cxn modelId="{2AE07704-018C-4026-8E00-8C4DE915A793}" srcId="{CF9470E8-3581-4679-8671-19A3129EBC9D}" destId="{C8B4A514-353F-4C15-B56F-3CA5BE510292}" srcOrd="2" destOrd="0" parTransId="{81D4C783-54C4-407E-BE72-3FCDC722FBB8}" sibTransId="{CB7436AF-711D-4236-BCE8-836F8EF3E97A}"/>
    <dgm:cxn modelId="{39C473AE-F875-4AE0-A285-6E09B253C08A}" type="presOf" srcId="{CBC34DB8-8E9C-45EA-9FFC-9F5230AE9C19}" destId="{68A97B15-7A29-4B4C-862A-BFD2DED976A6}" srcOrd="0" destOrd="1" presId="urn:microsoft.com/office/officeart/2005/8/layout/chevron2"/>
    <dgm:cxn modelId="{AC43090B-EAFB-429F-B8E5-57D5083C9591}" srcId="{CF9470E8-3581-4679-8671-19A3129EBC9D}" destId="{CBC34DB8-8E9C-45EA-9FFC-9F5230AE9C19}" srcOrd="1" destOrd="0" parTransId="{1AB85511-1F4D-43DC-999E-88A74A8111F8}" sibTransId="{43311753-331E-4669-855C-BD6FEB2BA675}"/>
    <dgm:cxn modelId="{DAA25F24-86E9-4BBF-A81A-DBF9A5781C41}" srcId="{DDDA4E53-5483-40EA-86BE-53A534B3D47D}" destId="{1320C1EA-1387-42C5-81F7-761A2804021D}" srcOrd="3" destOrd="0" parTransId="{DF5CD631-C824-4813-A1CB-0F7728273CF7}" sibTransId="{632325DF-A882-4E29-9982-C074650D2CC5}"/>
    <dgm:cxn modelId="{5DD77FBC-E741-4FFE-A5E3-C9CFE9100405}" type="presParOf" srcId="{A61E5A5D-13E1-4BE4-8D8F-D929E891DFA8}" destId="{EDE84C74-5DFF-4D55-BCD6-101D8ECAEF5D}" srcOrd="0" destOrd="0" presId="urn:microsoft.com/office/officeart/2005/8/layout/chevron2"/>
    <dgm:cxn modelId="{207E845C-8F3E-4DD9-9FA5-6B0A95BA13C5}" type="presParOf" srcId="{EDE84C74-5DFF-4D55-BCD6-101D8ECAEF5D}" destId="{B2F55683-299D-4DEF-B924-4B0C0E2B0C8E}" srcOrd="0" destOrd="0" presId="urn:microsoft.com/office/officeart/2005/8/layout/chevron2"/>
    <dgm:cxn modelId="{BB6CE859-6764-4491-A87A-3B3BD94A091F}" type="presParOf" srcId="{EDE84C74-5DFF-4D55-BCD6-101D8ECAEF5D}" destId="{A21336B1-2291-4F6E-A4AD-971292ADBECC}" srcOrd="1" destOrd="0" presId="urn:microsoft.com/office/officeart/2005/8/layout/chevron2"/>
    <dgm:cxn modelId="{EDFE5342-0164-401F-836C-E0655653B2BE}" type="presParOf" srcId="{A61E5A5D-13E1-4BE4-8D8F-D929E891DFA8}" destId="{BFB9E438-D273-4261-9706-4AA34CE75C4C}" srcOrd="1" destOrd="0" presId="urn:microsoft.com/office/officeart/2005/8/layout/chevron2"/>
    <dgm:cxn modelId="{F6B443F7-2C1F-4EF2-9B7B-656CDC3095FF}" type="presParOf" srcId="{A61E5A5D-13E1-4BE4-8D8F-D929E891DFA8}" destId="{6D98377C-7D8E-45EB-A001-6FCBD69FEAEC}" srcOrd="2" destOrd="0" presId="urn:microsoft.com/office/officeart/2005/8/layout/chevron2"/>
    <dgm:cxn modelId="{9C95F15B-3594-42BF-9602-05150C87EDDD}" type="presParOf" srcId="{6D98377C-7D8E-45EB-A001-6FCBD69FEAEC}" destId="{9BB464FF-6190-4FB1-A63E-03D57A6FCA03}" srcOrd="0" destOrd="0" presId="urn:microsoft.com/office/officeart/2005/8/layout/chevron2"/>
    <dgm:cxn modelId="{3A05AC6F-2FE4-4F33-98A3-CCD93BEA288E}" type="presParOf" srcId="{6D98377C-7D8E-45EB-A001-6FCBD69FEAEC}" destId="{0786E6BE-9835-424C-A18A-C50772E36249}" srcOrd="1" destOrd="0" presId="urn:microsoft.com/office/officeart/2005/8/layout/chevron2"/>
    <dgm:cxn modelId="{8B896407-1A47-4262-958A-2FCA8E47A702}" type="presParOf" srcId="{A61E5A5D-13E1-4BE4-8D8F-D929E891DFA8}" destId="{4EC3C354-3AC8-4D17-AAC0-9EE15589114A}" srcOrd="3" destOrd="0" presId="urn:microsoft.com/office/officeart/2005/8/layout/chevron2"/>
    <dgm:cxn modelId="{958E006C-AA76-4A46-8047-43C0B4B19788}" type="presParOf" srcId="{A61E5A5D-13E1-4BE4-8D8F-D929E891DFA8}" destId="{4B17E616-C831-4D2C-A16E-531672F55196}" srcOrd="4" destOrd="0" presId="urn:microsoft.com/office/officeart/2005/8/layout/chevron2"/>
    <dgm:cxn modelId="{02AB014D-A1A2-4ED7-A418-E71C8BE93F4D}" type="presParOf" srcId="{4B17E616-C831-4D2C-A16E-531672F55196}" destId="{D70A2199-0135-4516-B6D2-B24AD0E98997}" srcOrd="0" destOrd="0" presId="urn:microsoft.com/office/officeart/2005/8/layout/chevron2"/>
    <dgm:cxn modelId="{6EA9F879-CF40-4898-837A-ACCBE14D10DD}" type="presParOf" srcId="{4B17E616-C831-4D2C-A16E-531672F55196}" destId="{68A97B15-7A29-4B4C-862A-BFD2DED976A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8B91B9-518D-4648-9E0C-8B5C1286EF4D}"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s-CL"/>
        </a:p>
      </dgm:t>
    </dgm:pt>
    <dgm:pt modelId="{C14166F5-DF54-4DDC-B979-C2A702E56E66}">
      <dgm:prSet phldrT="[Texto]" phldr="1"/>
      <dgm:spPr/>
      <dgm:t>
        <a:bodyPr/>
        <a:lstStyle/>
        <a:p>
          <a:endParaRPr lang="es-CL" dirty="0"/>
        </a:p>
      </dgm:t>
    </dgm:pt>
    <dgm:pt modelId="{476C6384-9C75-4FFF-8775-73CBF7150B1D}" type="parTrans" cxnId="{0F20E096-40DB-4675-B974-F5614DD7A19E}">
      <dgm:prSet/>
      <dgm:spPr/>
      <dgm:t>
        <a:bodyPr/>
        <a:lstStyle/>
        <a:p>
          <a:endParaRPr lang="es-CL"/>
        </a:p>
      </dgm:t>
    </dgm:pt>
    <dgm:pt modelId="{51E68572-91F4-43E2-B275-78B62EA7B05C}" type="sibTrans" cxnId="{0F20E096-40DB-4675-B974-F5614DD7A19E}">
      <dgm:prSet/>
      <dgm:spPr/>
      <dgm:t>
        <a:bodyPr/>
        <a:lstStyle/>
        <a:p>
          <a:endParaRPr lang="es-CL"/>
        </a:p>
      </dgm:t>
    </dgm:pt>
    <dgm:pt modelId="{D508336E-7377-418C-96B8-3BBD4A0B0E13}">
      <dgm:prSet phldrT="[Texto]" phldr="1"/>
      <dgm:spPr/>
      <dgm:t>
        <a:bodyPr/>
        <a:lstStyle/>
        <a:p>
          <a:endParaRPr lang="es-CL" sz="900"/>
        </a:p>
      </dgm:t>
    </dgm:pt>
    <dgm:pt modelId="{5F67D24D-B624-4531-A7C1-1EF6F3526B29}" type="parTrans" cxnId="{558C15C1-7B2C-42D1-B7B1-4FFD488B7FB7}">
      <dgm:prSet/>
      <dgm:spPr/>
      <dgm:t>
        <a:bodyPr/>
        <a:lstStyle/>
        <a:p>
          <a:endParaRPr lang="es-CL"/>
        </a:p>
      </dgm:t>
    </dgm:pt>
    <dgm:pt modelId="{C8DBDEF1-7BF6-4FEA-BE24-C1A1D6BF0EC1}" type="sibTrans" cxnId="{558C15C1-7B2C-42D1-B7B1-4FFD488B7FB7}">
      <dgm:prSet/>
      <dgm:spPr/>
      <dgm:t>
        <a:bodyPr/>
        <a:lstStyle/>
        <a:p>
          <a:endParaRPr lang="es-CL"/>
        </a:p>
      </dgm:t>
    </dgm:pt>
    <dgm:pt modelId="{E7E13E1D-D644-4C5F-AB5D-757D4A9C4C1A}">
      <dgm:prSet phldrT="[Texto]"/>
      <dgm:spPr/>
      <dgm:t>
        <a:bodyPr/>
        <a:lstStyle/>
        <a:p>
          <a:r>
            <a:rPr lang="es-CL" sz="900" b="1" u="sng" dirty="0" smtClean="0">
              <a:latin typeface="Arial" panose="020B0604020202020204" pitchFamily="34" charset="0"/>
              <a:cs typeface="Arial" panose="020B0604020202020204" pitchFamily="34" charset="0"/>
            </a:rPr>
            <a:t>EJERCICIO PROLONGADO</a:t>
          </a:r>
          <a:endParaRPr lang="es-CL" sz="900" u="sng" dirty="0"/>
        </a:p>
      </dgm:t>
    </dgm:pt>
    <dgm:pt modelId="{950FE2AF-03F8-4186-95EC-6429A8B98421}" type="parTrans" cxnId="{E23F0400-23CD-49F3-AD5E-6D275F3B8670}">
      <dgm:prSet/>
      <dgm:spPr/>
      <dgm:t>
        <a:bodyPr/>
        <a:lstStyle/>
        <a:p>
          <a:endParaRPr lang="es-CL"/>
        </a:p>
      </dgm:t>
    </dgm:pt>
    <dgm:pt modelId="{8E4BF1D8-78FD-484B-89D6-DB10B99E33E7}" type="sibTrans" cxnId="{E23F0400-23CD-49F3-AD5E-6D275F3B8670}">
      <dgm:prSet/>
      <dgm:spPr/>
      <dgm:t>
        <a:bodyPr/>
        <a:lstStyle/>
        <a:p>
          <a:endParaRPr lang="es-CL"/>
        </a:p>
      </dgm:t>
    </dgm:pt>
    <dgm:pt modelId="{171E7C09-6B7B-4B5B-9179-74727C37401C}">
      <dgm:prSet phldrT="[Texto]" phldr="1"/>
      <dgm:spPr/>
      <dgm:t>
        <a:bodyPr/>
        <a:lstStyle/>
        <a:p>
          <a:endParaRPr lang="es-CL" dirty="0"/>
        </a:p>
      </dgm:t>
    </dgm:pt>
    <dgm:pt modelId="{FC8597FD-1FAF-466F-AB7D-77F7E73446FB}" type="parTrans" cxnId="{EF2C2D3D-5302-4C91-9746-92600E83393C}">
      <dgm:prSet/>
      <dgm:spPr/>
      <dgm:t>
        <a:bodyPr/>
        <a:lstStyle/>
        <a:p>
          <a:endParaRPr lang="es-CL"/>
        </a:p>
      </dgm:t>
    </dgm:pt>
    <dgm:pt modelId="{7A4AEB18-B203-4924-8C2E-DDE607E07303}" type="sibTrans" cxnId="{EF2C2D3D-5302-4C91-9746-92600E83393C}">
      <dgm:prSet/>
      <dgm:spPr/>
      <dgm:t>
        <a:bodyPr/>
        <a:lstStyle/>
        <a:p>
          <a:endParaRPr lang="es-CL"/>
        </a:p>
      </dgm:t>
    </dgm:pt>
    <dgm:pt modelId="{1F2223F8-1AAB-4CB3-A1DB-9F94BE04745A}">
      <dgm:prSet phldrT="[Texto]" phldr="1"/>
      <dgm:spPr/>
      <dgm:t>
        <a:bodyPr/>
        <a:lstStyle/>
        <a:p>
          <a:endParaRPr lang="es-CL" sz="900" u="sng" dirty="0"/>
        </a:p>
      </dgm:t>
    </dgm:pt>
    <dgm:pt modelId="{D9B1AC27-497F-4836-8AB6-0A3718B1B8D3}" type="parTrans" cxnId="{F8159F28-F6E8-4990-962B-C0B8D78AAC3C}">
      <dgm:prSet/>
      <dgm:spPr/>
      <dgm:t>
        <a:bodyPr/>
        <a:lstStyle/>
        <a:p>
          <a:endParaRPr lang="es-CL"/>
        </a:p>
      </dgm:t>
    </dgm:pt>
    <dgm:pt modelId="{297851EE-C08E-4E7A-A123-DFA8F651114E}" type="sibTrans" cxnId="{F8159F28-F6E8-4990-962B-C0B8D78AAC3C}">
      <dgm:prSet/>
      <dgm:spPr/>
      <dgm:t>
        <a:bodyPr/>
        <a:lstStyle/>
        <a:p>
          <a:endParaRPr lang="es-CL"/>
        </a:p>
      </dgm:t>
    </dgm:pt>
    <dgm:pt modelId="{1913521A-BFF6-4964-B221-486F2864BBD5}">
      <dgm:prSet phldrT="[Texto]" phldr="1"/>
      <dgm:spPr/>
      <dgm:t>
        <a:bodyPr/>
        <a:lstStyle/>
        <a:p>
          <a:endParaRPr lang="es-CL" sz="900" dirty="0"/>
        </a:p>
      </dgm:t>
    </dgm:pt>
    <dgm:pt modelId="{811E8A0A-4E1E-4825-ACC8-D4E6D37CAF0D}" type="parTrans" cxnId="{6E118DEF-675C-46A9-BCB4-DBB203B4392B}">
      <dgm:prSet/>
      <dgm:spPr/>
      <dgm:t>
        <a:bodyPr/>
        <a:lstStyle/>
        <a:p>
          <a:endParaRPr lang="es-CL"/>
        </a:p>
      </dgm:t>
    </dgm:pt>
    <dgm:pt modelId="{816D7B6E-E280-4506-80C9-575871372D0E}" type="sibTrans" cxnId="{6E118DEF-675C-46A9-BCB4-DBB203B4392B}">
      <dgm:prSet/>
      <dgm:spPr/>
      <dgm:t>
        <a:bodyPr/>
        <a:lstStyle/>
        <a:p>
          <a:endParaRPr lang="es-CL"/>
        </a:p>
      </dgm:t>
    </dgm:pt>
    <dgm:pt modelId="{2C16D90D-1D76-4FC3-996E-A0579CE67232}">
      <dgm:prSet phldrT="[Texto]" phldr="1"/>
      <dgm:spPr/>
      <dgm:t>
        <a:bodyPr/>
        <a:lstStyle/>
        <a:p>
          <a:endParaRPr lang="es-CL" dirty="0"/>
        </a:p>
      </dgm:t>
    </dgm:pt>
    <dgm:pt modelId="{A1D0A2B8-A892-46E2-BE11-2B42870C4A2E}" type="parTrans" cxnId="{42E0DB8E-6F6E-435D-9AB3-C2056B5F7CA5}">
      <dgm:prSet/>
      <dgm:spPr/>
      <dgm:t>
        <a:bodyPr/>
        <a:lstStyle/>
        <a:p>
          <a:endParaRPr lang="es-CL"/>
        </a:p>
      </dgm:t>
    </dgm:pt>
    <dgm:pt modelId="{90916AEF-5D15-425D-9613-3CA690444000}" type="sibTrans" cxnId="{42E0DB8E-6F6E-435D-9AB3-C2056B5F7CA5}">
      <dgm:prSet/>
      <dgm:spPr/>
      <dgm:t>
        <a:bodyPr/>
        <a:lstStyle/>
        <a:p>
          <a:endParaRPr lang="es-CL"/>
        </a:p>
      </dgm:t>
    </dgm:pt>
    <dgm:pt modelId="{7C69FB16-9025-44F7-B093-B57CD4FDDC53}">
      <dgm:prSet phldrT="[Texto]" custT="1"/>
      <dgm:spPr>
        <a:ln>
          <a:solidFill>
            <a:schemeClr val="accent1"/>
          </a:solidFill>
        </a:ln>
      </dgm:spPr>
      <dgm:t>
        <a:bodyPr/>
        <a:lstStyle/>
        <a:p>
          <a:r>
            <a:rPr lang="es-CL" sz="900" b="1" u="sng" dirty="0" smtClean="0">
              <a:latin typeface="Arial" panose="020B0604020202020204" pitchFamily="34" charset="0"/>
              <a:ea typeface="Calibri" panose="020F0502020204030204" pitchFamily="34" charset="0"/>
              <a:cs typeface="Arial" panose="020B0604020202020204" pitchFamily="34" charset="0"/>
            </a:rPr>
            <a:t>ALMUERZO</a:t>
          </a:r>
          <a:r>
            <a:rPr lang="es-CL" sz="900" b="1" u="sng" dirty="0" smtClean="0">
              <a:effectLst/>
              <a:latin typeface="Arial" panose="020B0604020202020204" pitchFamily="34" charset="0"/>
              <a:ea typeface="Calibri" panose="020F0502020204030204" pitchFamily="34" charset="0"/>
              <a:cs typeface="Arial" panose="020B0604020202020204" pitchFamily="34" charset="0"/>
            </a:rPr>
            <a:t> ESCOLAR</a:t>
          </a:r>
          <a:endParaRPr lang="es-CL" sz="900" b="1" u="sng" dirty="0">
            <a:latin typeface="Arial" panose="020B0604020202020204" pitchFamily="34" charset="0"/>
            <a:cs typeface="Arial" panose="020B0604020202020204" pitchFamily="34" charset="0"/>
          </a:endParaRPr>
        </a:p>
      </dgm:t>
    </dgm:pt>
    <dgm:pt modelId="{1044D3C4-5426-4577-8813-525A4FCCECC2}" type="parTrans" cxnId="{58AE9B12-0652-48FF-A9DD-37663049B627}">
      <dgm:prSet/>
      <dgm:spPr/>
      <dgm:t>
        <a:bodyPr/>
        <a:lstStyle/>
        <a:p>
          <a:endParaRPr lang="es-CL"/>
        </a:p>
      </dgm:t>
    </dgm:pt>
    <dgm:pt modelId="{3A02E033-86C3-458D-8444-B7FFE27AF2B1}" type="sibTrans" cxnId="{58AE9B12-0652-48FF-A9DD-37663049B627}">
      <dgm:prSet/>
      <dgm:spPr/>
      <dgm:t>
        <a:bodyPr/>
        <a:lstStyle/>
        <a:p>
          <a:endParaRPr lang="es-CL"/>
        </a:p>
      </dgm:t>
    </dgm:pt>
    <dgm:pt modelId="{D3FFAFD6-4114-49AF-8A69-D58DC7E34840}">
      <dgm:prSet custT="1"/>
      <dgm:spPr/>
      <dgm:t>
        <a:bodyPr/>
        <a:lstStyle/>
        <a:p>
          <a:r>
            <a:rPr lang="es-CL" sz="1200" u="none" dirty="0" smtClean="0">
              <a:effectLst/>
              <a:latin typeface="Arial" panose="020B0604020202020204" pitchFamily="34" charset="0"/>
              <a:ea typeface="Calibri" panose="020F0502020204030204" pitchFamily="34" charset="0"/>
              <a:cs typeface="Arial" panose="020B0604020202020204" pitchFamily="34" charset="0"/>
            </a:rPr>
            <a:t>Tomar un suplemento </a:t>
          </a:r>
          <a:r>
            <a:rPr lang="es-CL" sz="1200" dirty="0" smtClean="0">
              <a:effectLst/>
              <a:latin typeface="Arial" panose="020B0604020202020204" pitchFamily="34" charset="0"/>
              <a:ea typeface="Calibri" panose="020F0502020204030204" pitchFamily="34" charset="0"/>
              <a:cs typeface="Arial" panose="020B0604020202020204" pitchFamily="34" charset="0"/>
            </a:rPr>
            <a:t>de 10-15 gr. De hidratos de carbono cada 30 minutos(ej. Galletas)</a:t>
          </a:r>
        </a:p>
      </dgm:t>
    </dgm:pt>
    <dgm:pt modelId="{CC8E41E8-D636-439E-AE97-CD3897E5434F}" type="parTrans" cxnId="{B3983787-C44C-4DE1-B939-DE3D2BDC6F4A}">
      <dgm:prSet/>
      <dgm:spPr/>
      <dgm:t>
        <a:bodyPr/>
        <a:lstStyle/>
        <a:p>
          <a:endParaRPr lang="es-CL"/>
        </a:p>
      </dgm:t>
    </dgm:pt>
    <dgm:pt modelId="{86BF47BB-F0D0-43B4-8BD3-984C1A8E5B58}" type="sibTrans" cxnId="{B3983787-C44C-4DE1-B939-DE3D2BDC6F4A}">
      <dgm:prSet/>
      <dgm:spPr/>
      <dgm:t>
        <a:bodyPr/>
        <a:lstStyle/>
        <a:p>
          <a:endParaRPr lang="es-CL"/>
        </a:p>
      </dgm:t>
    </dgm:pt>
    <dgm:pt modelId="{010BF76F-03DF-4491-9E29-A554FAA2E1C9}">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Durante el ejercicio</a:t>
          </a:r>
        </a:p>
      </dgm:t>
    </dgm:pt>
    <dgm:pt modelId="{7E7814AA-7456-4E7A-A034-D6EB5B2B0291}" type="parTrans" cxnId="{E6990A3B-5389-4BA3-ABD5-DA2B62D7B7D9}">
      <dgm:prSet/>
      <dgm:spPr/>
      <dgm:t>
        <a:bodyPr/>
        <a:lstStyle/>
        <a:p>
          <a:endParaRPr lang="es-CL"/>
        </a:p>
      </dgm:t>
    </dgm:pt>
    <dgm:pt modelId="{EA8E8BAC-4B25-4859-A77D-2E63F18B2941}" type="sibTrans" cxnId="{E6990A3B-5389-4BA3-ABD5-DA2B62D7B7D9}">
      <dgm:prSet/>
      <dgm:spPr/>
      <dgm:t>
        <a:bodyPr/>
        <a:lstStyle/>
        <a:p>
          <a:endParaRPr lang="es-CL"/>
        </a:p>
      </dgm:t>
    </dgm:pt>
    <dgm:pt modelId="{B91C4BA5-735C-455F-BAA0-58CADC06F3AC}">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El niño/adolescente con diabetes debe tener acceso fácil a alimentos para tratar o prevenir las hipoglucemias</a:t>
          </a:r>
        </a:p>
      </dgm:t>
    </dgm:pt>
    <dgm:pt modelId="{B89AED4A-09A4-4B62-B378-52C762EE8C41}" type="parTrans" cxnId="{C2517409-F34E-4BEA-BE29-09D51788BF60}">
      <dgm:prSet/>
      <dgm:spPr/>
      <dgm:t>
        <a:bodyPr/>
        <a:lstStyle/>
        <a:p>
          <a:endParaRPr lang="es-CL"/>
        </a:p>
      </dgm:t>
    </dgm:pt>
    <dgm:pt modelId="{282A2BB9-1FB7-4B0A-86B4-E74DE655434A}" type="sibTrans" cxnId="{C2517409-F34E-4BEA-BE29-09D51788BF60}">
      <dgm:prSet/>
      <dgm:spPr/>
      <dgm:t>
        <a:bodyPr/>
        <a:lstStyle/>
        <a:p>
          <a:endParaRPr lang="es-CL"/>
        </a:p>
      </dgm:t>
    </dgm:pt>
    <dgm:pt modelId="{C5213F0D-9DF7-4EB5-9ECB-B4CDB53A75E6}">
      <dgm:prSet custT="1"/>
      <dgm:spPr/>
      <dgm:t>
        <a:bodyPr/>
        <a:lstStyle/>
        <a:p>
          <a:endParaRPr lang="es-CL" sz="1200" dirty="0" smtClean="0">
            <a:effectLst/>
            <a:latin typeface="Arial" panose="020B0604020202020204" pitchFamily="34" charset="0"/>
            <a:ea typeface="Calibri" panose="020F0502020204030204" pitchFamily="34" charset="0"/>
            <a:cs typeface="Arial" panose="020B0604020202020204" pitchFamily="34" charset="0"/>
          </a:endParaRPr>
        </a:p>
      </dgm:t>
    </dgm:pt>
    <dgm:pt modelId="{B127619B-D877-4683-8F70-CDD0ABA9D6C6}" type="parTrans" cxnId="{FFBE4B8E-44CA-4699-8D96-BD9FD4BF73AF}">
      <dgm:prSet/>
      <dgm:spPr/>
      <dgm:t>
        <a:bodyPr/>
        <a:lstStyle/>
        <a:p>
          <a:endParaRPr lang="es-CL"/>
        </a:p>
      </dgm:t>
    </dgm:pt>
    <dgm:pt modelId="{E70A059B-09F1-4028-AC9B-7DF2C0178EC1}" type="sibTrans" cxnId="{FFBE4B8E-44CA-4699-8D96-BD9FD4BF73AF}">
      <dgm:prSet/>
      <dgm:spPr/>
      <dgm:t>
        <a:bodyPr/>
        <a:lstStyle/>
        <a:p>
          <a:endParaRPr lang="es-CL"/>
        </a:p>
      </dgm:t>
    </dgm:pt>
    <dgm:pt modelId="{24CF0768-2AD3-4890-83F9-2A1B90389305}">
      <dgm:prSet/>
      <dgm:spPr/>
      <dgm:t>
        <a:bodyPr/>
        <a:lstStyle/>
        <a:p>
          <a:r>
            <a:rPr lang="es-CL" sz="900" b="1" u="sng" dirty="0" smtClean="0">
              <a:effectLst/>
              <a:latin typeface="Arial" panose="020B0604020202020204" pitchFamily="34" charset="0"/>
              <a:ea typeface="Calibri" panose="020F0502020204030204" pitchFamily="34" charset="0"/>
              <a:cs typeface="Arial" panose="020B0604020202020204" pitchFamily="34" charset="0"/>
            </a:rPr>
            <a:t>DESPUÉS DEL EJERCICIO</a:t>
          </a:r>
          <a:endParaRPr lang="es-CL" sz="900" b="1" u="sng" dirty="0">
            <a:latin typeface="Arial" panose="020B0604020202020204" pitchFamily="34" charset="0"/>
            <a:cs typeface="Arial" panose="020B0604020202020204" pitchFamily="34" charset="0"/>
          </a:endParaRPr>
        </a:p>
      </dgm:t>
    </dgm:pt>
    <dgm:pt modelId="{4DB7A2DC-D180-46A4-A3A2-C80DB25978DB}" type="parTrans" cxnId="{C4E0B2F0-C5F0-41F4-8D75-5D388CAE30B3}">
      <dgm:prSet/>
      <dgm:spPr/>
      <dgm:t>
        <a:bodyPr/>
        <a:lstStyle/>
        <a:p>
          <a:endParaRPr lang="es-CL"/>
        </a:p>
      </dgm:t>
    </dgm:pt>
    <dgm:pt modelId="{28233852-1BB7-4A20-A64C-9B64436827B8}" type="sibTrans" cxnId="{C4E0B2F0-C5F0-41F4-8D75-5D388CAE30B3}">
      <dgm:prSet/>
      <dgm:spPr/>
      <dgm:t>
        <a:bodyPr/>
        <a:lstStyle/>
        <a:p>
          <a:endParaRPr lang="es-CL"/>
        </a:p>
      </dgm:t>
    </dgm:pt>
    <dgm:pt modelId="{CA7CF40A-C076-499A-9C65-77EB1B9DA9D6}">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El niño/adolescente con diabetes debe controlarse la glucemia</a:t>
          </a:r>
        </a:p>
      </dgm:t>
    </dgm:pt>
    <dgm:pt modelId="{1B16F089-7570-4CDA-928D-55C19AA2B5DF}" type="parTrans" cxnId="{81B724B2-CC50-4937-A7EC-C11B3D688F4B}">
      <dgm:prSet/>
      <dgm:spPr/>
      <dgm:t>
        <a:bodyPr/>
        <a:lstStyle/>
        <a:p>
          <a:endParaRPr lang="es-CL"/>
        </a:p>
      </dgm:t>
    </dgm:pt>
    <dgm:pt modelId="{F6CBE03C-E8E3-47D0-AC96-E6E26383624D}" type="sibTrans" cxnId="{81B724B2-CC50-4937-A7EC-C11B3D688F4B}">
      <dgm:prSet/>
      <dgm:spPr/>
      <dgm:t>
        <a:bodyPr/>
        <a:lstStyle/>
        <a:p>
          <a:endParaRPr lang="es-CL"/>
        </a:p>
      </dgm:t>
    </dgm:pt>
    <dgm:pt modelId="{1D4D611A-326D-45C5-A8F2-C04FFF426402}">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Si ejercicio no habitual y no puede hacerse glucemia, tomar algún alimento</a:t>
          </a:r>
        </a:p>
      </dgm:t>
    </dgm:pt>
    <dgm:pt modelId="{1013EEEF-5BDE-4E0F-9F0A-E8AD4BB5044C}" type="parTrans" cxnId="{C4A053BA-C098-4DF6-B1C4-C4700A259EA4}">
      <dgm:prSet/>
      <dgm:spPr/>
      <dgm:t>
        <a:bodyPr/>
        <a:lstStyle/>
        <a:p>
          <a:endParaRPr lang="es-CL"/>
        </a:p>
      </dgm:t>
    </dgm:pt>
    <dgm:pt modelId="{BDFFCE6B-3CDF-4CA9-861D-C40043E9BA4D}" type="sibTrans" cxnId="{C4A053BA-C098-4DF6-B1C4-C4700A259EA4}">
      <dgm:prSet/>
      <dgm:spPr/>
      <dgm:t>
        <a:bodyPr/>
        <a:lstStyle/>
        <a:p>
          <a:endParaRPr lang="es-CL"/>
        </a:p>
      </dgm:t>
    </dgm:pt>
    <dgm:pt modelId="{2A08B623-F972-4653-A336-FC86E972B894}">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Los ejercicios muy intensos y prolongados (más de 30 minutos) pueden hacer subir momentáneamente la glucemia pero luego tienden a bajarla.</a:t>
          </a:r>
        </a:p>
      </dgm:t>
    </dgm:pt>
    <dgm:pt modelId="{85A80097-CB2C-4B86-BF4F-DBB97F8152BE}" type="parTrans" cxnId="{5501C343-5E1A-4714-8D14-BD7C7377C269}">
      <dgm:prSet/>
      <dgm:spPr/>
      <dgm:t>
        <a:bodyPr/>
        <a:lstStyle/>
        <a:p>
          <a:endParaRPr lang="es-CL"/>
        </a:p>
      </dgm:t>
    </dgm:pt>
    <dgm:pt modelId="{1C60CBA4-5C0D-4931-B8F3-D47315074042}" type="sibTrans" cxnId="{5501C343-5E1A-4714-8D14-BD7C7377C269}">
      <dgm:prSet/>
      <dgm:spPr/>
      <dgm:t>
        <a:bodyPr/>
        <a:lstStyle/>
        <a:p>
          <a:endParaRPr lang="es-CL"/>
        </a:p>
      </dgm:t>
    </dgm:pt>
    <dgm:pt modelId="{464B9688-A07C-4AB2-98FC-488AE19F0871}">
      <dgm:prSet custT="1"/>
      <dgm:spPr/>
      <dgm:t>
        <a:bodyPr/>
        <a:lstStyle/>
        <a:p>
          <a:r>
            <a:rPr lang="es-CL" sz="1200" dirty="0" smtClean="0">
              <a:effectLst/>
              <a:latin typeface="Arial" panose="020B0604020202020204" pitchFamily="34" charset="0"/>
              <a:ea typeface="Calibri" panose="020F0502020204030204" pitchFamily="34" charset="0"/>
              <a:cs typeface="Arial" panose="020B0604020202020204" pitchFamily="34" charset="0"/>
            </a:rPr>
            <a:t>En estas situaciones NO hay que poner suplementos de insulina</a:t>
          </a:r>
        </a:p>
      </dgm:t>
    </dgm:pt>
    <dgm:pt modelId="{D5F0D61B-E3EF-4CDA-9E6A-93A4D20D3CEC}" type="parTrans" cxnId="{937D4B10-2187-4864-B71E-D3F7A7C8A954}">
      <dgm:prSet/>
      <dgm:spPr/>
      <dgm:t>
        <a:bodyPr/>
        <a:lstStyle/>
        <a:p>
          <a:endParaRPr lang="es-CL"/>
        </a:p>
      </dgm:t>
    </dgm:pt>
    <dgm:pt modelId="{942FCD9A-0113-4D1A-B2EC-7E5B95316530}" type="sibTrans" cxnId="{937D4B10-2187-4864-B71E-D3F7A7C8A954}">
      <dgm:prSet/>
      <dgm:spPr/>
      <dgm:t>
        <a:bodyPr/>
        <a:lstStyle/>
        <a:p>
          <a:endParaRPr lang="es-CL"/>
        </a:p>
      </dgm:t>
    </dgm:pt>
    <dgm:pt modelId="{72193A7C-D7B4-4634-A1B0-FFB682B3E53E}">
      <dgm:prSet custT="1"/>
      <dgm:spPr>
        <a:ln>
          <a:solidFill>
            <a:schemeClr val="accent1"/>
          </a:solidFill>
        </a:ln>
      </dgm:spPr>
      <dgm:t>
        <a:bodyPr/>
        <a:lstStyle/>
        <a:p>
          <a:r>
            <a:rPr lang="es-CL" sz="1200" dirty="0" smtClean="0">
              <a:latin typeface="Arial" panose="020B0604020202020204" pitchFamily="34" charset="0"/>
              <a:ea typeface="Calibri" panose="020F0502020204030204" pitchFamily="34" charset="0"/>
              <a:cs typeface="Arial" panose="020B0604020202020204" pitchFamily="34" charset="0"/>
            </a:rPr>
            <a:t>R</a:t>
          </a:r>
          <a:r>
            <a:rPr lang="es-CL" sz="1200" dirty="0" smtClean="0">
              <a:effectLst/>
              <a:latin typeface="Arial" panose="020B0604020202020204" pitchFamily="34" charset="0"/>
              <a:ea typeface="Calibri" panose="020F0502020204030204" pitchFamily="34" charset="0"/>
              <a:cs typeface="Arial" panose="020B0604020202020204" pitchFamily="34" charset="0"/>
            </a:rPr>
            <a:t>estringir los postres dulces </a:t>
          </a:r>
        </a:p>
      </dgm:t>
    </dgm:pt>
    <dgm:pt modelId="{1DE45B15-18B8-460C-9FD4-8B33B6D161C5}" type="parTrans" cxnId="{CCDE1EC4-93F3-45CB-A0D0-3D2DA210A3C9}">
      <dgm:prSet/>
      <dgm:spPr/>
      <dgm:t>
        <a:bodyPr/>
        <a:lstStyle/>
        <a:p>
          <a:endParaRPr lang="es-CL"/>
        </a:p>
      </dgm:t>
    </dgm:pt>
    <dgm:pt modelId="{FCB25C23-AE10-4909-8EA4-11AA920AA5D9}" type="sibTrans" cxnId="{CCDE1EC4-93F3-45CB-A0D0-3D2DA210A3C9}">
      <dgm:prSet/>
      <dgm:spPr/>
      <dgm:t>
        <a:bodyPr/>
        <a:lstStyle/>
        <a:p>
          <a:endParaRPr lang="es-CL"/>
        </a:p>
      </dgm:t>
    </dgm:pt>
    <dgm:pt modelId="{0F51A2B2-D111-4261-8AE1-D2D2255FDF17}">
      <dgm:prSet custT="1"/>
      <dgm:spPr>
        <a:ln>
          <a:solidFill>
            <a:schemeClr val="accent1"/>
          </a:solidFill>
        </a:ln>
      </dgm:spPr>
      <dgm:t>
        <a:bodyPr/>
        <a:lstStyle/>
        <a:p>
          <a:r>
            <a:rPr lang="es-CL" sz="1200" dirty="0" smtClean="0">
              <a:latin typeface="Arial" panose="020B0604020202020204" pitchFamily="34" charset="0"/>
              <a:ea typeface="Calibri" panose="020F0502020204030204" pitchFamily="34" charset="0"/>
              <a:cs typeface="Arial" panose="020B0604020202020204" pitchFamily="34" charset="0"/>
            </a:rPr>
            <a:t>P</a:t>
          </a:r>
          <a:r>
            <a:rPr lang="es-CL" sz="1200" dirty="0" smtClean="0">
              <a:effectLst/>
              <a:latin typeface="Arial" panose="020B0604020202020204" pitchFamily="34" charset="0"/>
              <a:ea typeface="Calibri" panose="020F0502020204030204" pitchFamily="34" charset="0"/>
              <a:cs typeface="Arial" panose="020B0604020202020204" pitchFamily="34" charset="0"/>
            </a:rPr>
            <a:t>lanificar la administración de insulinas según hidratos de carbono de las comidas</a:t>
          </a:r>
        </a:p>
      </dgm:t>
    </dgm:pt>
    <dgm:pt modelId="{B959BCFD-4AD0-4726-9F11-E7B1EC556278}" type="parTrans" cxnId="{74826AEC-4D33-4A7C-BB41-E8E71A3814FE}">
      <dgm:prSet/>
      <dgm:spPr/>
      <dgm:t>
        <a:bodyPr/>
        <a:lstStyle/>
        <a:p>
          <a:endParaRPr lang="es-CL"/>
        </a:p>
      </dgm:t>
    </dgm:pt>
    <dgm:pt modelId="{A6DFDDB7-A416-4972-83F3-3D5825A0D799}" type="sibTrans" cxnId="{74826AEC-4D33-4A7C-BB41-E8E71A3814FE}">
      <dgm:prSet/>
      <dgm:spPr/>
      <dgm:t>
        <a:bodyPr/>
        <a:lstStyle/>
        <a:p>
          <a:endParaRPr lang="es-CL"/>
        </a:p>
      </dgm:t>
    </dgm:pt>
    <dgm:pt modelId="{5CD25D6D-04F8-4620-8875-FF55F7048BCE}">
      <dgm:prSet custT="1"/>
      <dgm:spPr>
        <a:ln>
          <a:solidFill>
            <a:schemeClr val="accent1"/>
          </a:solidFill>
        </a:ln>
      </dgm:spPr>
      <dgm:t>
        <a:bodyPr/>
        <a:lstStyle/>
        <a:p>
          <a:endParaRPr lang="es-CL" sz="1200" dirty="0" smtClean="0">
            <a:effectLst/>
            <a:latin typeface="Calibri" panose="020F0502020204030204" pitchFamily="34" charset="0"/>
            <a:ea typeface="Calibri" panose="020F0502020204030204" pitchFamily="34" charset="0"/>
            <a:cs typeface="Times New Roman" panose="02020603050405020304" pitchFamily="18" charset="0"/>
          </a:endParaRPr>
        </a:p>
      </dgm:t>
    </dgm:pt>
    <dgm:pt modelId="{6D00216B-400E-4A38-8A8F-5486321DF326}" type="parTrans" cxnId="{31A97A9C-C2BF-4CBF-ACBD-2D5653A19F83}">
      <dgm:prSet/>
      <dgm:spPr/>
      <dgm:t>
        <a:bodyPr/>
        <a:lstStyle/>
        <a:p>
          <a:endParaRPr lang="es-CL"/>
        </a:p>
      </dgm:t>
    </dgm:pt>
    <dgm:pt modelId="{84E1783E-89FA-4366-BCAA-27ED586319D1}" type="sibTrans" cxnId="{31A97A9C-C2BF-4CBF-ACBD-2D5653A19F83}">
      <dgm:prSet/>
      <dgm:spPr/>
      <dgm:t>
        <a:bodyPr/>
        <a:lstStyle/>
        <a:p>
          <a:endParaRPr lang="es-CL"/>
        </a:p>
      </dgm:t>
    </dgm:pt>
    <dgm:pt modelId="{C57094A2-2872-4270-BE84-BFF010F2FE67}">
      <dgm:prSet custT="1"/>
      <dgm:spPr>
        <a:ln>
          <a:solidFill>
            <a:schemeClr val="accent1"/>
          </a:solidFill>
        </a:ln>
      </dgm:spPr>
      <dgm:t>
        <a:bodyPr/>
        <a:lstStyle/>
        <a:p>
          <a:r>
            <a:rPr lang="es-CL" sz="1200" dirty="0" smtClean="0">
              <a:latin typeface="Arial" panose="020B0604020202020204" pitchFamily="34" charset="0"/>
              <a:ea typeface="Calibri" panose="020F0502020204030204" pitchFamily="34" charset="0"/>
              <a:cs typeface="Arial" panose="020B0604020202020204" pitchFamily="34" charset="0"/>
            </a:rPr>
            <a:t>El niño con DM T1, </a:t>
          </a:r>
          <a:r>
            <a:rPr lang="es-CL" sz="1200" dirty="0" smtClean="0">
              <a:effectLst/>
              <a:latin typeface="Arial" panose="020B0604020202020204" pitchFamily="34" charset="0"/>
              <a:ea typeface="Calibri" panose="020F0502020204030204" pitchFamily="34" charset="0"/>
              <a:cs typeface="Arial" panose="020B0604020202020204" pitchFamily="34" charset="0"/>
            </a:rPr>
            <a:t>no debe comer diferente</a:t>
          </a:r>
        </a:p>
      </dgm:t>
    </dgm:pt>
    <dgm:pt modelId="{1E9DD4EE-18CF-460B-A75A-305685061613}" type="parTrans" cxnId="{68281247-4AA8-4A17-98D1-C46BF9871FAE}">
      <dgm:prSet/>
      <dgm:spPr/>
      <dgm:t>
        <a:bodyPr/>
        <a:lstStyle/>
        <a:p>
          <a:endParaRPr lang="es-CL"/>
        </a:p>
      </dgm:t>
    </dgm:pt>
    <dgm:pt modelId="{E6DBA1B4-3981-4BAF-AF2F-F6834C1D0C6D}" type="sibTrans" cxnId="{68281247-4AA8-4A17-98D1-C46BF9871FAE}">
      <dgm:prSet/>
      <dgm:spPr/>
      <dgm:t>
        <a:bodyPr/>
        <a:lstStyle/>
        <a:p>
          <a:endParaRPr lang="es-CL"/>
        </a:p>
      </dgm:t>
    </dgm:pt>
    <dgm:pt modelId="{7B1BC77D-0BB6-486B-B930-CAAC2C743A81}">
      <dgm:prSet phldrT="[Texto]" custT="1"/>
      <dgm:spPr>
        <a:ln>
          <a:solidFill>
            <a:schemeClr val="accent1"/>
          </a:solidFill>
        </a:ln>
      </dgm:spPr>
      <dgm:t>
        <a:bodyPr/>
        <a:lstStyle/>
        <a:p>
          <a:endParaRPr lang="es-CL" sz="900" b="1" u="sng" dirty="0">
            <a:latin typeface="Arial" panose="020B0604020202020204" pitchFamily="34" charset="0"/>
            <a:cs typeface="Arial" panose="020B0604020202020204" pitchFamily="34" charset="0"/>
          </a:endParaRPr>
        </a:p>
      </dgm:t>
    </dgm:pt>
    <dgm:pt modelId="{6E1C18F3-EBF2-48AC-A2F4-0433BF85CAE3}" type="parTrans" cxnId="{5949D17E-F258-41C9-8C34-11D34C88929F}">
      <dgm:prSet/>
      <dgm:spPr/>
      <dgm:t>
        <a:bodyPr/>
        <a:lstStyle/>
        <a:p>
          <a:endParaRPr lang="es-CL"/>
        </a:p>
      </dgm:t>
    </dgm:pt>
    <dgm:pt modelId="{E2D8CC31-A9B0-4C80-B5BE-11D4A3120EEA}" type="sibTrans" cxnId="{5949D17E-F258-41C9-8C34-11D34C88929F}">
      <dgm:prSet/>
      <dgm:spPr/>
      <dgm:t>
        <a:bodyPr/>
        <a:lstStyle/>
        <a:p>
          <a:endParaRPr lang="es-CL"/>
        </a:p>
      </dgm:t>
    </dgm:pt>
    <dgm:pt modelId="{BE58F935-5AC8-4780-A937-D8CD3795886C}" type="pres">
      <dgm:prSet presAssocID="{528B91B9-518D-4648-9E0C-8B5C1286EF4D}" presName="linearFlow" presStyleCnt="0">
        <dgm:presLayoutVars>
          <dgm:dir/>
          <dgm:animLvl val="lvl"/>
          <dgm:resizeHandles val="exact"/>
        </dgm:presLayoutVars>
      </dgm:prSet>
      <dgm:spPr/>
      <dgm:t>
        <a:bodyPr/>
        <a:lstStyle/>
        <a:p>
          <a:endParaRPr lang="es-CL"/>
        </a:p>
      </dgm:t>
    </dgm:pt>
    <dgm:pt modelId="{996C6D86-2616-407E-BE7B-538BD028F6E1}" type="pres">
      <dgm:prSet presAssocID="{C14166F5-DF54-4DDC-B979-C2A702E56E66}" presName="composite" presStyleCnt="0"/>
      <dgm:spPr/>
    </dgm:pt>
    <dgm:pt modelId="{A021FA12-AC91-4EC0-AA02-52AF2E754461}" type="pres">
      <dgm:prSet presAssocID="{C14166F5-DF54-4DDC-B979-C2A702E56E66}" presName="parentText" presStyleLbl="alignNode1" presStyleIdx="0" presStyleCnt="3" custLinFactNeighborX="0" custLinFactNeighborY="-3484">
        <dgm:presLayoutVars>
          <dgm:chMax val="1"/>
          <dgm:bulletEnabled val="1"/>
        </dgm:presLayoutVars>
      </dgm:prSet>
      <dgm:spPr/>
      <dgm:t>
        <a:bodyPr/>
        <a:lstStyle/>
        <a:p>
          <a:endParaRPr lang="es-CL"/>
        </a:p>
      </dgm:t>
    </dgm:pt>
    <dgm:pt modelId="{9386D51E-E249-4D67-A610-7788BB84EFCC}" type="pres">
      <dgm:prSet presAssocID="{C14166F5-DF54-4DDC-B979-C2A702E56E66}" presName="descendantText" presStyleLbl="alignAcc1" presStyleIdx="0" presStyleCnt="3">
        <dgm:presLayoutVars>
          <dgm:bulletEnabled val="1"/>
        </dgm:presLayoutVars>
      </dgm:prSet>
      <dgm:spPr/>
      <dgm:t>
        <a:bodyPr/>
        <a:lstStyle/>
        <a:p>
          <a:endParaRPr lang="es-CL"/>
        </a:p>
      </dgm:t>
    </dgm:pt>
    <dgm:pt modelId="{77F1CEE1-2F8D-43E6-AE30-9083C01E4863}" type="pres">
      <dgm:prSet presAssocID="{51E68572-91F4-43E2-B275-78B62EA7B05C}" presName="sp" presStyleCnt="0"/>
      <dgm:spPr/>
    </dgm:pt>
    <dgm:pt modelId="{E777C9DD-936C-4A40-B082-4704910CA408}" type="pres">
      <dgm:prSet presAssocID="{171E7C09-6B7B-4B5B-9179-74727C37401C}" presName="composite" presStyleCnt="0"/>
      <dgm:spPr/>
    </dgm:pt>
    <dgm:pt modelId="{B983866B-6A38-4F0F-9727-5BBE7849E036}" type="pres">
      <dgm:prSet presAssocID="{171E7C09-6B7B-4B5B-9179-74727C37401C}" presName="parentText" presStyleLbl="alignNode1" presStyleIdx="1" presStyleCnt="3" custLinFactNeighborX="0" custLinFactNeighborY="-20342">
        <dgm:presLayoutVars>
          <dgm:chMax val="1"/>
          <dgm:bulletEnabled val="1"/>
        </dgm:presLayoutVars>
      </dgm:prSet>
      <dgm:spPr/>
      <dgm:t>
        <a:bodyPr/>
        <a:lstStyle/>
        <a:p>
          <a:endParaRPr lang="es-CL"/>
        </a:p>
      </dgm:t>
    </dgm:pt>
    <dgm:pt modelId="{2692CADC-BADD-48EE-89FF-2F15DACC99CC}" type="pres">
      <dgm:prSet presAssocID="{171E7C09-6B7B-4B5B-9179-74727C37401C}" presName="descendantText" presStyleLbl="alignAcc1" presStyleIdx="1" presStyleCnt="3" custLinFactNeighborX="0" custLinFactNeighborY="-18226">
        <dgm:presLayoutVars>
          <dgm:bulletEnabled val="1"/>
        </dgm:presLayoutVars>
      </dgm:prSet>
      <dgm:spPr/>
      <dgm:t>
        <a:bodyPr/>
        <a:lstStyle/>
        <a:p>
          <a:endParaRPr lang="es-CL"/>
        </a:p>
      </dgm:t>
    </dgm:pt>
    <dgm:pt modelId="{77709644-C7D7-4611-8A76-E6D342C718C8}" type="pres">
      <dgm:prSet presAssocID="{7A4AEB18-B203-4924-8C2E-DDE607E07303}" presName="sp" presStyleCnt="0"/>
      <dgm:spPr/>
    </dgm:pt>
    <dgm:pt modelId="{C0026C1F-A8A5-4B52-B4FA-F28FDEA7D1E0}" type="pres">
      <dgm:prSet presAssocID="{2C16D90D-1D76-4FC3-996E-A0579CE67232}" presName="composite" presStyleCnt="0"/>
      <dgm:spPr/>
    </dgm:pt>
    <dgm:pt modelId="{FA44CA8E-7A63-4A35-8C65-57859D0E5CF5}" type="pres">
      <dgm:prSet presAssocID="{2C16D90D-1D76-4FC3-996E-A0579CE67232}" presName="parentText" presStyleLbl="alignNode1" presStyleIdx="2" presStyleCnt="3" custLinFactNeighborX="0" custLinFactNeighborY="-40425">
        <dgm:presLayoutVars>
          <dgm:chMax val="1"/>
          <dgm:bulletEnabled val="1"/>
        </dgm:presLayoutVars>
      </dgm:prSet>
      <dgm:spPr/>
      <dgm:t>
        <a:bodyPr/>
        <a:lstStyle/>
        <a:p>
          <a:endParaRPr lang="es-CL"/>
        </a:p>
      </dgm:t>
    </dgm:pt>
    <dgm:pt modelId="{609209DF-8759-42EC-AB1B-855F75424B9A}" type="pres">
      <dgm:prSet presAssocID="{2C16D90D-1D76-4FC3-996E-A0579CE67232}" presName="descendantText" presStyleLbl="alignAcc1" presStyleIdx="2" presStyleCnt="3" custScaleY="66101" custLinFactNeighborY="-52198">
        <dgm:presLayoutVars>
          <dgm:bulletEnabled val="1"/>
        </dgm:presLayoutVars>
      </dgm:prSet>
      <dgm:spPr/>
      <dgm:t>
        <a:bodyPr/>
        <a:lstStyle/>
        <a:p>
          <a:endParaRPr lang="es-CL"/>
        </a:p>
      </dgm:t>
    </dgm:pt>
  </dgm:ptLst>
  <dgm:cxnLst>
    <dgm:cxn modelId="{A487FEA4-905A-4A58-80B2-24B9EB6F3D12}" type="presOf" srcId="{0F51A2B2-D111-4261-8AE1-D2D2255FDF17}" destId="{609209DF-8759-42EC-AB1B-855F75424B9A}" srcOrd="0" destOrd="4" presId="urn:microsoft.com/office/officeart/2005/8/layout/chevron2"/>
    <dgm:cxn modelId="{CCDE1EC4-93F3-45CB-A0D0-3D2DA210A3C9}" srcId="{2C16D90D-1D76-4FC3-996E-A0579CE67232}" destId="{72193A7C-D7B4-4634-A1B0-FFB682B3E53E}" srcOrd="3" destOrd="0" parTransId="{1DE45B15-18B8-460C-9FD4-8B33B6D161C5}" sibTransId="{FCB25C23-AE10-4909-8EA4-11AA920AA5D9}"/>
    <dgm:cxn modelId="{9B007253-5AE0-454A-9F5E-943AD5C7BEF5}" type="presOf" srcId="{2A08B623-F972-4653-A336-FC86E972B894}" destId="{2692CADC-BADD-48EE-89FF-2F15DACC99CC}" srcOrd="0" destOrd="4" presId="urn:microsoft.com/office/officeart/2005/8/layout/chevron2"/>
    <dgm:cxn modelId="{93DC7847-7477-4D56-A719-E2CBA60CD167}" type="presOf" srcId="{72193A7C-D7B4-4634-A1B0-FFB682B3E53E}" destId="{609209DF-8759-42EC-AB1B-855F75424B9A}" srcOrd="0" destOrd="3" presId="urn:microsoft.com/office/officeart/2005/8/layout/chevron2"/>
    <dgm:cxn modelId="{58AE9B12-0652-48FF-A9DD-37663049B627}" srcId="{2C16D90D-1D76-4FC3-996E-A0579CE67232}" destId="{7C69FB16-9025-44F7-B093-B57CD4FDDC53}" srcOrd="1" destOrd="0" parTransId="{1044D3C4-5426-4577-8813-525A4FCCECC2}" sibTransId="{3A02E033-86C3-458D-8444-B7FFE27AF2B1}"/>
    <dgm:cxn modelId="{AAC7C577-4806-4E37-975D-B49F528A6798}" type="presOf" srcId="{464B9688-A07C-4AB2-98FC-488AE19F0871}" destId="{2692CADC-BADD-48EE-89FF-2F15DACC99CC}" srcOrd="0" destOrd="5" presId="urn:microsoft.com/office/officeart/2005/8/layout/chevron2"/>
    <dgm:cxn modelId="{6E118DEF-675C-46A9-BCB4-DBB203B4392B}" srcId="{171E7C09-6B7B-4B5B-9179-74727C37401C}" destId="{1913521A-BFF6-4964-B221-486F2864BBD5}" srcOrd="6" destOrd="0" parTransId="{811E8A0A-4E1E-4825-ACC8-D4E6D37CAF0D}" sibTransId="{816D7B6E-E280-4506-80C9-575871372D0E}"/>
    <dgm:cxn modelId="{161A911C-F3D1-4FF9-B4C2-3E591DF61F50}" type="presOf" srcId="{B91C4BA5-735C-455F-BAA0-58CADC06F3AC}" destId="{9386D51E-E249-4D67-A610-7788BB84EFCC}" srcOrd="0" destOrd="4" presId="urn:microsoft.com/office/officeart/2005/8/layout/chevron2"/>
    <dgm:cxn modelId="{558C15C1-7B2C-42D1-B7B1-4FFD488B7FB7}" srcId="{C14166F5-DF54-4DDC-B979-C2A702E56E66}" destId="{D508336E-7377-418C-96B8-3BBD4A0B0E13}" srcOrd="0" destOrd="0" parTransId="{5F67D24D-B624-4531-A7C1-1EF6F3526B29}" sibTransId="{C8DBDEF1-7BF6-4FEA-BE24-C1A1D6BF0EC1}"/>
    <dgm:cxn modelId="{660F8A2C-300C-49EF-A0FA-AA2B7B4C0CF3}" type="presOf" srcId="{010BF76F-03DF-4491-9E29-A554FAA2E1C9}" destId="{9386D51E-E249-4D67-A610-7788BB84EFCC}" srcOrd="0" destOrd="3" presId="urn:microsoft.com/office/officeart/2005/8/layout/chevron2"/>
    <dgm:cxn modelId="{4085386A-0C92-46B1-8C51-E0B1620B5699}" type="presOf" srcId="{7C69FB16-9025-44F7-B093-B57CD4FDDC53}" destId="{609209DF-8759-42EC-AB1B-855F75424B9A}" srcOrd="0" destOrd="1" presId="urn:microsoft.com/office/officeart/2005/8/layout/chevron2"/>
    <dgm:cxn modelId="{D88DC22B-A293-481B-AD96-71A6BFFE338F}" type="presOf" srcId="{C57094A2-2872-4270-BE84-BFF010F2FE67}" destId="{609209DF-8759-42EC-AB1B-855F75424B9A}" srcOrd="0" destOrd="2" presId="urn:microsoft.com/office/officeart/2005/8/layout/chevron2"/>
    <dgm:cxn modelId="{5501C343-5E1A-4714-8D14-BD7C7377C269}" srcId="{171E7C09-6B7B-4B5B-9179-74727C37401C}" destId="{2A08B623-F972-4653-A336-FC86E972B894}" srcOrd="4" destOrd="0" parTransId="{85A80097-CB2C-4B86-BF4F-DBB97F8152BE}" sibTransId="{1C60CBA4-5C0D-4931-B8F3-D47315074042}"/>
    <dgm:cxn modelId="{C6F06CD2-0373-4521-8F32-F1B7D92299BA}" type="presOf" srcId="{2C16D90D-1D76-4FC3-996E-A0579CE67232}" destId="{FA44CA8E-7A63-4A35-8C65-57859D0E5CF5}" srcOrd="0" destOrd="0" presId="urn:microsoft.com/office/officeart/2005/8/layout/chevron2"/>
    <dgm:cxn modelId="{81B724B2-CC50-4937-A7EC-C11B3D688F4B}" srcId="{171E7C09-6B7B-4B5B-9179-74727C37401C}" destId="{CA7CF40A-C076-499A-9C65-77EB1B9DA9D6}" srcOrd="2" destOrd="0" parTransId="{1B16F089-7570-4CDA-928D-55C19AA2B5DF}" sibTransId="{F6CBE03C-E8E3-47D0-AC96-E6E26383624D}"/>
    <dgm:cxn modelId="{EF2C2D3D-5302-4C91-9746-92600E83393C}" srcId="{528B91B9-518D-4648-9E0C-8B5C1286EF4D}" destId="{171E7C09-6B7B-4B5B-9179-74727C37401C}" srcOrd="1" destOrd="0" parTransId="{FC8597FD-1FAF-466F-AB7D-77F7E73446FB}" sibTransId="{7A4AEB18-B203-4924-8C2E-DDE607E07303}"/>
    <dgm:cxn modelId="{EC5D365D-A45B-4162-ADC1-2F8606311D88}" type="presOf" srcId="{E7E13E1D-D644-4C5F-AB5D-757D4A9C4C1A}" destId="{9386D51E-E249-4D67-A610-7788BB84EFCC}" srcOrd="0" destOrd="1" presId="urn:microsoft.com/office/officeart/2005/8/layout/chevron2"/>
    <dgm:cxn modelId="{0F20E096-40DB-4675-B974-F5614DD7A19E}" srcId="{528B91B9-518D-4648-9E0C-8B5C1286EF4D}" destId="{C14166F5-DF54-4DDC-B979-C2A702E56E66}" srcOrd="0" destOrd="0" parTransId="{476C6384-9C75-4FFF-8775-73CBF7150B1D}" sibTransId="{51E68572-91F4-43E2-B275-78B62EA7B05C}"/>
    <dgm:cxn modelId="{F96DE7DF-4D81-428C-BBE0-21FF1817EF0E}" type="presOf" srcId="{1913521A-BFF6-4964-B221-486F2864BBD5}" destId="{2692CADC-BADD-48EE-89FF-2F15DACC99CC}" srcOrd="0" destOrd="6" presId="urn:microsoft.com/office/officeart/2005/8/layout/chevron2"/>
    <dgm:cxn modelId="{42E0DB8E-6F6E-435D-9AB3-C2056B5F7CA5}" srcId="{528B91B9-518D-4648-9E0C-8B5C1286EF4D}" destId="{2C16D90D-1D76-4FC3-996E-A0579CE67232}" srcOrd="2" destOrd="0" parTransId="{A1D0A2B8-A892-46E2-BE11-2B42870C4A2E}" sibTransId="{90916AEF-5D15-425D-9613-3CA690444000}"/>
    <dgm:cxn modelId="{937D4B10-2187-4864-B71E-D3F7A7C8A954}" srcId="{171E7C09-6B7B-4B5B-9179-74727C37401C}" destId="{464B9688-A07C-4AB2-98FC-488AE19F0871}" srcOrd="5" destOrd="0" parTransId="{D5F0D61B-E3EF-4CDA-9E6A-93A4D20D3CEC}" sibTransId="{942FCD9A-0113-4D1A-B2EC-7E5B95316530}"/>
    <dgm:cxn modelId="{C9DA1F74-B725-4C66-9CDB-DAE86FC71B36}" type="presOf" srcId="{C14166F5-DF54-4DDC-B979-C2A702E56E66}" destId="{A021FA12-AC91-4EC0-AA02-52AF2E754461}" srcOrd="0" destOrd="0" presId="urn:microsoft.com/office/officeart/2005/8/layout/chevron2"/>
    <dgm:cxn modelId="{BCA6C230-4D94-4B7F-9803-0D071581331C}" type="presOf" srcId="{D508336E-7377-418C-96B8-3BBD4A0B0E13}" destId="{9386D51E-E249-4D67-A610-7788BB84EFCC}" srcOrd="0" destOrd="0" presId="urn:microsoft.com/office/officeart/2005/8/layout/chevron2"/>
    <dgm:cxn modelId="{B35C3B33-3F5A-46A8-A8F5-1B93058B3BB8}" type="presOf" srcId="{24CF0768-2AD3-4890-83F9-2A1B90389305}" destId="{2692CADC-BADD-48EE-89FF-2F15DACC99CC}" srcOrd="0" destOrd="1" presId="urn:microsoft.com/office/officeart/2005/8/layout/chevron2"/>
    <dgm:cxn modelId="{E6990A3B-5389-4BA3-ABD5-DA2B62D7B7D9}" srcId="{C14166F5-DF54-4DDC-B979-C2A702E56E66}" destId="{010BF76F-03DF-4491-9E29-A554FAA2E1C9}" srcOrd="3" destOrd="0" parTransId="{7E7814AA-7456-4E7A-A034-D6EB5B2B0291}" sibTransId="{EA8E8BAC-4B25-4859-A77D-2E63F18B2941}"/>
    <dgm:cxn modelId="{68281247-4AA8-4A17-98D1-C46BF9871FAE}" srcId="{2C16D90D-1D76-4FC3-996E-A0579CE67232}" destId="{C57094A2-2872-4270-BE84-BFF010F2FE67}" srcOrd="2" destOrd="0" parTransId="{1E9DD4EE-18CF-460B-A75A-305685061613}" sibTransId="{E6DBA1B4-3981-4BAF-AF2F-F6834C1D0C6D}"/>
    <dgm:cxn modelId="{9792E821-A30E-422F-8535-08C4F737ABFA}" type="presOf" srcId="{C5213F0D-9DF7-4EB5-9ECB-B4CDB53A75E6}" destId="{9386D51E-E249-4D67-A610-7788BB84EFCC}" srcOrd="0" destOrd="5" presId="urn:microsoft.com/office/officeart/2005/8/layout/chevron2"/>
    <dgm:cxn modelId="{5949D17E-F258-41C9-8C34-11D34C88929F}" srcId="{2C16D90D-1D76-4FC3-996E-A0579CE67232}" destId="{7B1BC77D-0BB6-486B-B930-CAAC2C743A81}" srcOrd="0" destOrd="0" parTransId="{6E1C18F3-EBF2-48AC-A2F4-0433BF85CAE3}" sibTransId="{E2D8CC31-A9B0-4C80-B5BE-11D4A3120EEA}"/>
    <dgm:cxn modelId="{025BFA06-7692-4E6E-9FA3-4668C90545F9}" type="presOf" srcId="{CA7CF40A-C076-499A-9C65-77EB1B9DA9D6}" destId="{2692CADC-BADD-48EE-89FF-2F15DACC99CC}" srcOrd="0" destOrd="2" presId="urn:microsoft.com/office/officeart/2005/8/layout/chevron2"/>
    <dgm:cxn modelId="{C219C399-C623-43CA-950F-8DAF8741159B}" type="presOf" srcId="{D3FFAFD6-4114-49AF-8A69-D58DC7E34840}" destId="{9386D51E-E249-4D67-A610-7788BB84EFCC}" srcOrd="0" destOrd="2" presId="urn:microsoft.com/office/officeart/2005/8/layout/chevron2"/>
    <dgm:cxn modelId="{C4E0B2F0-C5F0-41F4-8D75-5D388CAE30B3}" srcId="{171E7C09-6B7B-4B5B-9179-74727C37401C}" destId="{24CF0768-2AD3-4890-83F9-2A1B90389305}" srcOrd="1" destOrd="0" parTransId="{4DB7A2DC-D180-46A4-A3A2-C80DB25978DB}" sibTransId="{28233852-1BB7-4A20-A64C-9B64436827B8}"/>
    <dgm:cxn modelId="{C4A053BA-C098-4DF6-B1C4-C4700A259EA4}" srcId="{171E7C09-6B7B-4B5B-9179-74727C37401C}" destId="{1D4D611A-326D-45C5-A8F2-C04FFF426402}" srcOrd="3" destOrd="0" parTransId="{1013EEEF-5BDE-4E0F-9F0A-E8AD4BB5044C}" sibTransId="{BDFFCE6B-3CDF-4CA9-861D-C40043E9BA4D}"/>
    <dgm:cxn modelId="{FEF62ECA-AE41-4B35-8C9A-C8F6E39C055F}" type="presOf" srcId="{1F2223F8-1AAB-4CB3-A1DB-9F94BE04745A}" destId="{2692CADC-BADD-48EE-89FF-2F15DACC99CC}" srcOrd="0" destOrd="0" presId="urn:microsoft.com/office/officeart/2005/8/layout/chevron2"/>
    <dgm:cxn modelId="{F8159F28-F6E8-4990-962B-C0B8D78AAC3C}" srcId="{171E7C09-6B7B-4B5B-9179-74727C37401C}" destId="{1F2223F8-1AAB-4CB3-A1DB-9F94BE04745A}" srcOrd="0" destOrd="0" parTransId="{D9B1AC27-497F-4836-8AB6-0A3718B1B8D3}" sibTransId="{297851EE-C08E-4E7A-A123-DFA8F651114E}"/>
    <dgm:cxn modelId="{C2517409-F34E-4BEA-BE29-09D51788BF60}" srcId="{C14166F5-DF54-4DDC-B979-C2A702E56E66}" destId="{B91C4BA5-735C-455F-BAA0-58CADC06F3AC}" srcOrd="4" destOrd="0" parTransId="{B89AED4A-09A4-4B62-B378-52C762EE8C41}" sibTransId="{282A2BB9-1FB7-4B0A-86B4-E74DE655434A}"/>
    <dgm:cxn modelId="{E23F0400-23CD-49F3-AD5E-6D275F3B8670}" srcId="{C14166F5-DF54-4DDC-B979-C2A702E56E66}" destId="{E7E13E1D-D644-4C5F-AB5D-757D4A9C4C1A}" srcOrd="1" destOrd="0" parTransId="{950FE2AF-03F8-4186-95EC-6429A8B98421}" sibTransId="{8E4BF1D8-78FD-484B-89D6-DB10B99E33E7}"/>
    <dgm:cxn modelId="{B3983787-C44C-4DE1-B939-DE3D2BDC6F4A}" srcId="{C14166F5-DF54-4DDC-B979-C2A702E56E66}" destId="{D3FFAFD6-4114-49AF-8A69-D58DC7E34840}" srcOrd="2" destOrd="0" parTransId="{CC8E41E8-D636-439E-AE97-CD3897E5434F}" sibTransId="{86BF47BB-F0D0-43B4-8BD3-984C1A8E5B58}"/>
    <dgm:cxn modelId="{6C80B48C-1F33-4B4C-B501-C5CAF879244E}" type="presOf" srcId="{7B1BC77D-0BB6-486B-B930-CAAC2C743A81}" destId="{609209DF-8759-42EC-AB1B-855F75424B9A}" srcOrd="0" destOrd="0" presId="urn:microsoft.com/office/officeart/2005/8/layout/chevron2"/>
    <dgm:cxn modelId="{60828808-FBDC-465F-A8C7-7868455ED275}" type="presOf" srcId="{528B91B9-518D-4648-9E0C-8B5C1286EF4D}" destId="{BE58F935-5AC8-4780-A937-D8CD3795886C}" srcOrd="0" destOrd="0" presId="urn:microsoft.com/office/officeart/2005/8/layout/chevron2"/>
    <dgm:cxn modelId="{FFBE4B8E-44CA-4699-8D96-BD9FD4BF73AF}" srcId="{C14166F5-DF54-4DDC-B979-C2A702E56E66}" destId="{C5213F0D-9DF7-4EB5-9ECB-B4CDB53A75E6}" srcOrd="5" destOrd="0" parTransId="{B127619B-D877-4683-8F70-CDD0ABA9D6C6}" sibTransId="{E70A059B-09F1-4028-AC9B-7DF2C0178EC1}"/>
    <dgm:cxn modelId="{BB811F57-4411-4CBD-BC74-1FDCB2384B9C}" type="presOf" srcId="{171E7C09-6B7B-4B5B-9179-74727C37401C}" destId="{B983866B-6A38-4F0F-9727-5BBE7849E036}" srcOrd="0" destOrd="0" presId="urn:microsoft.com/office/officeart/2005/8/layout/chevron2"/>
    <dgm:cxn modelId="{585A019D-52B3-4FFA-8E96-D937CE16CC35}" type="presOf" srcId="{1D4D611A-326D-45C5-A8F2-C04FFF426402}" destId="{2692CADC-BADD-48EE-89FF-2F15DACC99CC}" srcOrd="0" destOrd="3" presId="urn:microsoft.com/office/officeart/2005/8/layout/chevron2"/>
    <dgm:cxn modelId="{31A97A9C-C2BF-4CBF-ACBD-2D5653A19F83}" srcId="{2C16D90D-1D76-4FC3-996E-A0579CE67232}" destId="{5CD25D6D-04F8-4620-8875-FF55F7048BCE}" srcOrd="5" destOrd="0" parTransId="{6D00216B-400E-4A38-8A8F-5486321DF326}" sibTransId="{84E1783E-89FA-4366-BCAA-27ED586319D1}"/>
    <dgm:cxn modelId="{74826AEC-4D33-4A7C-BB41-E8E71A3814FE}" srcId="{2C16D90D-1D76-4FC3-996E-A0579CE67232}" destId="{0F51A2B2-D111-4261-8AE1-D2D2255FDF17}" srcOrd="4" destOrd="0" parTransId="{B959BCFD-4AD0-4726-9F11-E7B1EC556278}" sibTransId="{A6DFDDB7-A416-4972-83F3-3D5825A0D799}"/>
    <dgm:cxn modelId="{853E85B2-B41A-4104-A26F-76F1039A7CC4}" type="presOf" srcId="{5CD25D6D-04F8-4620-8875-FF55F7048BCE}" destId="{609209DF-8759-42EC-AB1B-855F75424B9A}" srcOrd="0" destOrd="5" presId="urn:microsoft.com/office/officeart/2005/8/layout/chevron2"/>
    <dgm:cxn modelId="{908B50B2-BB35-4416-9806-117D0F4646E1}" type="presParOf" srcId="{BE58F935-5AC8-4780-A937-D8CD3795886C}" destId="{996C6D86-2616-407E-BE7B-538BD028F6E1}" srcOrd="0" destOrd="0" presId="urn:microsoft.com/office/officeart/2005/8/layout/chevron2"/>
    <dgm:cxn modelId="{078A6F7B-C67D-4A4A-A6C4-CACD2EDC7340}" type="presParOf" srcId="{996C6D86-2616-407E-BE7B-538BD028F6E1}" destId="{A021FA12-AC91-4EC0-AA02-52AF2E754461}" srcOrd="0" destOrd="0" presId="urn:microsoft.com/office/officeart/2005/8/layout/chevron2"/>
    <dgm:cxn modelId="{59E5520C-8AC7-4991-8F62-B0C25409560B}" type="presParOf" srcId="{996C6D86-2616-407E-BE7B-538BD028F6E1}" destId="{9386D51E-E249-4D67-A610-7788BB84EFCC}" srcOrd="1" destOrd="0" presId="urn:microsoft.com/office/officeart/2005/8/layout/chevron2"/>
    <dgm:cxn modelId="{89C8D859-973D-4901-BC4F-D969DFBD726F}" type="presParOf" srcId="{BE58F935-5AC8-4780-A937-D8CD3795886C}" destId="{77F1CEE1-2F8D-43E6-AE30-9083C01E4863}" srcOrd="1" destOrd="0" presId="urn:microsoft.com/office/officeart/2005/8/layout/chevron2"/>
    <dgm:cxn modelId="{EC0083FE-BCEC-48AC-9AEB-0003664985E1}" type="presParOf" srcId="{BE58F935-5AC8-4780-A937-D8CD3795886C}" destId="{E777C9DD-936C-4A40-B082-4704910CA408}" srcOrd="2" destOrd="0" presId="urn:microsoft.com/office/officeart/2005/8/layout/chevron2"/>
    <dgm:cxn modelId="{9CE338E3-CC41-4100-92B7-B477DC7033AA}" type="presParOf" srcId="{E777C9DD-936C-4A40-B082-4704910CA408}" destId="{B983866B-6A38-4F0F-9727-5BBE7849E036}" srcOrd="0" destOrd="0" presId="urn:microsoft.com/office/officeart/2005/8/layout/chevron2"/>
    <dgm:cxn modelId="{C2451F69-77A2-4D0E-A6C1-3E8DB1C2A925}" type="presParOf" srcId="{E777C9DD-936C-4A40-B082-4704910CA408}" destId="{2692CADC-BADD-48EE-89FF-2F15DACC99CC}" srcOrd="1" destOrd="0" presId="urn:microsoft.com/office/officeart/2005/8/layout/chevron2"/>
    <dgm:cxn modelId="{7568C287-07B4-4AA4-AE41-8125FFF0D09E}" type="presParOf" srcId="{BE58F935-5AC8-4780-A937-D8CD3795886C}" destId="{77709644-C7D7-4611-8A76-E6D342C718C8}" srcOrd="3" destOrd="0" presId="urn:microsoft.com/office/officeart/2005/8/layout/chevron2"/>
    <dgm:cxn modelId="{EA46C472-78BC-43BC-9462-FAC2FDD1A8BA}" type="presParOf" srcId="{BE58F935-5AC8-4780-A937-D8CD3795886C}" destId="{C0026C1F-A8A5-4B52-B4FA-F28FDEA7D1E0}" srcOrd="4" destOrd="0" presId="urn:microsoft.com/office/officeart/2005/8/layout/chevron2"/>
    <dgm:cxn modelId="{9A25B90C-0FBC-4A5F-81A0-A374C9FE7CC7}" type="presParOf" srcId="{C0026C1F-A8A5-4B52-B4FA-F28FDEA7D1E0}" destId="{FA44CA8E-7A63-4A35-8C65-57859D0E5CF5}" srcOrd="0" destOrd="0" presId="urn:microsoft.com/office/officeart/2005/8/layout/chevron2"/>
    <dgm:cxn modelId="{61345189-24F9-4081-87EA-D75F24F602CF}" type="presParOf" srcId="{C0026C1F-A8A5-4B52-B4FA-F28FDEA7D1E0}" destId="{609209DF-8759-42EC-AB1B-855F75424B9A}"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5D78485-0DE9-43FD-B86B-9F60F73911F6}"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es-CL"/>
        </a:p>
      </dgm:t>
    </dgm:pt>
    <dgm:pt modelId="{AE2626B2-9ADD-4ECF-9F97-231B042FC952}">
      <dgm:prSet phldrT="[Texto]"/>
      <dgm:spPr/>
      <dgm:t>
        <a:bodyPr/>
        <a:lstStyle/>
        <a:p>
          <a:r>
            <a:rPr lang="es-CL" b="1" dirty="0" smtClean="0">
              <a:latin typeface="Arial" panose="020B0604020202020204" pitchFamily="34" charset="0"/>
              <a:cs typeface="Arial" panose="020B0604020202020204" pitchFamily="34" charset="0"/>
            </a:rPr>
            <a:t>HIPOGLICEMIA &lt; 60 MG/DL</a:t>
          </a:r>
          <a:endParaRPr lang="es-CL" b="1" dirty="0">
            <a:latin typeface="Arial" panose="020B0604020202020204" pitchFamily="34" charset="0"/>
            <a:cs typeface="Arial" panose="020B0604020202020204" pitchFamily="34" charset="0"/>
          </a:endParaRPr>
        </a:p>
      </dgm:t>
    </dgm:pt>
    <dgm:pt modelId="{87CF6213-E2DB-4CB9-A47B-7E435E26BA3A}" type="parTrans" cxnId="{BA4D3203-419D-49FE-8210-EAC141D33DC7}">
      <dgm:prSet/>
      <dgm:spPr/>
      <dgm:t>
        <a:bodyPr/>
        <a:lstStyle/>
        <a:p>
          <a:endParaRPr lang="es-CL"/>
        </a:p>
      </dgm:t>
    </dgm:pt>
    <dgm:pt modelId="{4033B94F-BB94-4C5C-9C43-0366F3E74FD5}" type="sibTrans" cxnId="{BA4D3203-419D-49FE-8210-EAC141D33DC7}">
      <dgm:prSet/>
      <dgm:spPr/>
      <dgm:t>
        <a:bodyPr/>
        <a:lstStyle/>
        <a:p>
          <a:endParaRPr lang="es-CL"/>
        </a:p>
      </dgm:t>
    </dgm:pt>
    <dgm:pt modelId="{186EEC37-35B2-4D4D-86AF-B8F15F7F276C}">
      <dgm:prSet custT="1"/>
      <dgm:spPr/>
      <dgm:t>
        <a:bodyPr/>
        <a:lstStyle/>
        <a:p>
          <a:r>
            <a:rPr lang="es-ES_tradnl" sz="1100" b="1"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Comer 10-15 gr de un </a:t>
          </a:r>
          <a:r>
            <a:rPr lang="es-ES_tradnl" sz="1100" b="1" u="sng" dirty="0" smtClean="0">
              <a:solidFill>
                <a:srgbClr val="7030A0"/>
              </a:solidFill>
              <a:latin typeface="Arial" panose="020B0604020202020204" pitchFamily="34" charset="0"/>
              <a:ea typeface="ＭＳ Ｐゴシック" panose="020B0600070205080204" pitchFamily="34" charset="-128"/>
              <a:cs typeface="Arial" panose="020B0604020202020204" pitchFamily="34" charset="0"/>
            </a:rPr>
            <a:t>carbohidrato de digestión rápida</a:t>
          </a:r>
          <a:r>
            <a:rPr lang="es-ES_tradnl" sz="1100" b="1" dirty="0" smtClean="0">
              <a:solidFill>
                <a:srgbClr val="7030A0"/>
              </a:solidFill>
              <a:latin typeface="Arial" panose="020B0604020202020204" pitchFamily="34" charset="0"/>
              <a:ea typeface="ＭＳ Ｐゴシック" panose="020B0600070205080204" pitchFamily="34" charset="-128"/>
              <a:cs typeface="Arial" panose="020B0604020202020204" pitchFamily="34" charset="0"/>
            </a:rPr>
            <a:t> </a:t>
          </a:r>
          <a:endParaRPr lang="es-ES_tradnl" sz="1100" b="1" dirty="0">
            <a:solidFill>
              <a:srgbClr val="7030A0"/>
            </a:solidFill>
            <a:latin typeface="Arial" panose="020B0604020202020204" pitchFamily="34" charset="0"/>
            <a:ea typeface="ＭＳ Ｐゴシック" panose="020B0600070205080204" pitchFamily="34" charset="-128"/>
            <a:cs typeface="Arial" panose="020B0604020202020204" pitchFamily="34" charset="0"/>
          </a:endParaRPr>
        </a:p>
      </dgm:t>
    </dgm:pt>
    <dgm:pt modelId="{8783E722-0661-440E-88E1-AB765269DAEC}" type="parTrans" cxnId="{9ECA7AA0-7BFB-483E-BB50-CAD852E6AB96}">
      <dgm:prSet/>
      <dgm:spPr/>
      <dgm:t>
        <a:bodyPr/>
        <a:lstStyle/>
        <a:p>
          <a:endParaRPr lang="es-CL"/>
        </a:p>
      </dgm:t>
    </dgm:pt>
    <dgm:pt modelId="{5C4617E2-5FC6-423E-8F05-5A93BAF3FFA9}" type="sibTrans" cxnId="{9ECA7AA0-7BFB-483E-BB50-CAD852E6AB96}">
      <dgm:prSet/>
      <dgm:spPr/>
      <dgm:t>
        <a:bodyPr/>
        <a:lstStyle/>
        <a:p>
          <a:endParaRPr lang="es-CL"/>
        </a:p>
      </dgm:t>
    </dgm:pt>
    <dgm:pt modelId="{62FC51CE-1DF8-493F-B9F1-DDC2EB625D01}">
      <dgm:prSet custT="1"/>
      <dgm:spPr/>
      <dgm:t>
        <a:bodyPr/>
        <a:lstStyle/>
        <a:p>
          <a:r>
            <a:rPr lang="es-ES_tradnl" sz="1100" b="1"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½ taza de jugo, ½ taza de gaseosa, tabletas de glucosa: 3, Pasas: 2 cucharadas de postre, Miel: 1 cucharada de postre</a:t>
          </a:r>
        </a:p>
      </dgm:t>
    </dgm:pt>
    <dgm:pt modelId="{41E8436D-F351-41CE-9FC5-1AC846BCF32C}" type="parTrans" cxnId="{B32ECE3A-B007-4442-8DA2-D6CBABCDC47F}">
      <dgm:prSet/>
      <dgm:spPr/>
      <dgm:t>
        <a:bodyPr/>
        <a:lstStyle/>
        <a:p>
          <a:endParaRPr lang="es-CL"/>
        </a:p>
      </dgm:t>
    </dgm:pt>
    <dgm:pt modelId="{19E8B983-363A-42DC-BF50-39A0AD05440B}" type="sibTrans" cxnId="{B32ECE3A-B007-4442-8DA2-D6CBABCDC47F}">
      <dgm:prSet/>
      <dgm:spPr/>
      <dgm:t>
        <a:bodyPr/>
        <a:lstStyle/>
        <a:p>
          <a:endParaRPr lang="es-CL"/>
        </a:p>
      </dgm:t>
    </dgm:pt>
    <dgm:pt modelId="{1E321DCA-1793-41E0-A880-64F65437D894}">
      <dgm:prSet custT="1"/>
      <dgm:spPr/>
      <dgm:t>
        <a:bodyPr/>
        <a:lstStyle/>
        <a:p>
          <a:r>
            <a:rPr lang="es-ES_tradnl" sz="1100" b="1"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Control a los 15 min y comprobar que mejoró la glicemia</a:t>
          </a:r>
          <a:endParaRPr lang="es-ES_tradnl" sz="1100" b="1" dirty="0">
            <a:solidFill>
              <a:srgbClr val="595959"/>
            </a:solidFill>
            <a:latin typeface="Arial" panose="020B0604020202020204" pitchFamily="34" charset="0"/>
            <a:ea typeface="ＭＳ Ｐゴシック" panose="020B0600070205080204" pitchFamily="34" charset="-128"/>
            <a:cs typeface="Arial" panose="020B0604020202020204" pitchFamily="34" charset="0"/>
          </a:endParaRPr>
        </a:p>
      </dgm:t>
    </dgm:pt>
    <dgm:pt modelId="{FC58FE11-A9D7-4170-BE32-3A65E7033781}" type="parTrans" cxnId="{32E155EE-818F-4632-918B-528D66733624}">
      <dgm:prSet/>
      <dgm:spPr/>
      <dgm:t>
        <a:bodyPr/>
        <a:lstStyle/>
        <a:p>
          <a:endParaRPr lang="es-CL"/>
        </a:p>
      </dgm:t>
    </dgm:pt>
    <dgm:pt modelId="{877A00E6-B9D9-46B5-ABFD-55138EA6EC22}" type="sibTrans" cxnId="{32E155EE-818F-4632-918B-528D66733624}">
      <dgm:prSet/>
      <dgm:spPr/>
      <dgm:t>
        <a:bodyPr/>
        <a:lstStyle/>
        <a:p>
          <a:endParaRPr lang="es-CL"/>
        </a:p>
      </dgm:t>
    </dgm:pt>
    <dgm:pt modelId="{324424C8-BE3E-41C0-99FE-6EEC50F30A94}">
      <dgm:prSet custT="1"/>
      <dgm:spPr/>
      <dgm:t>
        <a:bodyPr/>
        <a:lstStyle/>
        <a:p>
          <a:r>
            <a:rPr lang="es-ES_tradnl" sz="1100"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 </a:t>
          </a:r>
          <a:r>
            <a:rPr lang="es-ES_tradnl" sz="1100" b="1"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Si glicemia persiste baja, repetir la ingesta de hidratos de carbono de absorción rápida</a:t>
          </a:r>
          <a:endParaRPr lang="es-ES_tradnl" sz="1100" b="1" dirty="0">
            <a:solidFill>
              <a:srgbClr val="595959"/>
            </a:solidFill>
            <a:latin typeface="Arial" panose="020B0604020202020204" pitchFamily="34" charset="0"/>
            <a:ea typeface="ＭＳ Ｐゴシック" panose="020B0600070205080204" pitchFamily="34" charset="-128"/>
            <a:cs typeface="Arial" panose="020B0604020202020204" pitchFamily="34" charset="0"/>
          </a:endParaRPr>
        </a:p>
      </dgm:t>
    </dgm:pt>
    <dgm:pt modelId="{E091AF9E-FA46-4B37-B654-A5189885D27B}" type="parTrans" cxnId="{E866EDC5-CF1F-492E-B5BA-17CB19D99F2A}">
      <dgm:prSet/>
      <dgm:spPr/>
      <dgm:t>
        <a:bodyPr/>
        <a:lstStyle/>
        <a:p>
          <a:endParaRPr lang="es-CL"/>
        </a:p>
      </dgm:t>
    </dgm:pt>
    <dgm:pt modelId="{22E96F16-7EE1-4748-A2EB-E0D86B1F75FF}" type="sibTrans" cxnId="{E866EDC5-CF1F-492E-B5BA-17CB19D99F2A}">
      <dgm:prSet/>
      <dgm:spPr/>
      <dgm:t>
        <a:bodyPr/>
        <a:lstStyle/>
        <a:p>
          <a:endParaRPr lang="es-CL"/>
        </a:p>
      </dgm:t>
    </dgm:pt>
    <dgm:pt modelId="{739A05C0-49CE-4B85-B7B5-FE570F73BD49}">
      <dgm:prSet custT="1"/>
      <dgm:spPr/>
      <dgm:t>
        <a:bodyPr/>
        <a:lstStyle/>
        <a:p>
          <a:r>
            <a:rPr lang="es-ES_tradnl" sz="1100" b="1"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 Si se han normalizado los niveles de glicemia ingerir entre 5 a 15 gr de  hidratos de carbono de absorción lenta (</a:t>
          </a:r>
          <a:r>
            <a:rPr lang="es-ES_tradnl" sz="1100" b="1" dirty="0" err="1"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galleta,pan</a:t>
          </a:r>
          <a:r>
            <a:rPr lang="es-ES_tradnl" sz="1100" b="1"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 </a:t>
          </a:r>
          <a:endParaRPr lang="es-ES_tradnl" sz="1100" b="1" dirty="0">
            <a:solidFill>
              <a:srgbClr val="595959"/>
            </a:solidFill>
            <a:latin typeface="Arial" panose="020B0604020202020204" pitchFamily="34" charset="0"/>
            <a:ea typeface="ＭＳ Ｐゴシック" panose="020B0600070205080204" pitchFamily="34" charset="-128"/>
            <a:cs typeface="Arial" panose="020B0604020202020204" pitchFamily="34" charset="0"/>
          </a:endParaRPr>
        </a:p>
      </dgm:t>
    </dgm:pt>
    <dgm:pt modelId="{DD2D775A-4528-4E85-8C78-03D7ED048F5A}" type="parTrans" cxnId="{909B81E3-D9AC-43CD-8FB2-B530FB3FD1C2}">
      <dgm:prSet/>
      <dgm:spPr/>
      <dgm:t>
        <a:bodyPr/>
        <a:lstStyle/>
        <a:p>
          <a:endParaRPr lang="es-CL"/>
        </a:p>
      </dgm:t>
    </dgm:pt>
    <dgm:pt modelId="{2F81565B-B269-4DF8-B0A1-C1F9A6C0321A}" type="sibTrans" cxnId="{909B81E3-D9AC-43CD-8FB2-B530FB3FD1C2}">
      <dgm:prSet/>
      <dgm:spPr/>
      <dgm:t>
        <a:bodyPr/>
        <a:lstStyle/>
        <a:p>
          <a:endParaRPr lang="es-CL"/>
        </a:p>
      </dgm:t>
    </dgm:pt>
    <dgm:pt modelId="{99531D9B-8183-4695-A7F4-C7C6A360123A}">
      <dgm:prSet/>
      <dgm:spPr/>
      <dgm:t>
        <a:bodyPr/>
        <a:lstStyle/>
        <a:p>
          <a:endParaRPr lang="es-CL"/>
        </a:p>
      </dgm:t>
    </dgm:pt>
    <dgm:pt modelId="{57B9E210-4B63-4F76-8091-A334F5CC1D38}" type="parTrans" cxnId="{811FC989-909B-4975-A584-671173339AD0}">
      <dgm:prSet/>
      <dgm:spPr/>
      <dgm:t>
        <a:bodyPr/>
        <a:lstStyle/>
        <a:p>
          <a:endParaRPr lang="es-CL"/>
        </a:p>
      </dgm:t>
    </dgm:pt>
    <dgm:pt modelId="{87B59C55-A182-4107-A224-BFD24ED315D9}" type="sibTrans" cxnId="{811FC989-909B-4975-A584-671173339AD0}">
      <dgm:prSet/>
      <dgm:spPr/>
      <dgm:t>
        <a:bodyPr/>
        <a:lstStyle/>
        <a:p>
          <a:endParaRPr lang="es-CL"/>
        </a:p>
      </dgm:t>
    </dgm:pt>
    <dgm:pt modelId="{97989611-7C39-482C-BA23-E1DC0989C4A7}">
      <dgm:prSet/>
      <dgm:spPr/>
      <dgm:t>
        <a:bodyPr/>
        <a:lstStyle/>
        <a:p>
          <a:endParaRPr lang="es-CL"/>
        </a:p>
      </dgm:t>
    </dgm:pt>
    <dgm:pt modelId="{54CF1B61-28FC-4051-B482-3A6FB4ED2572}" type="parTrans" cxnId="{5FB31CA2-E3F0-4759-955A-F83328B0AB86}">
      <dgm:prSet/>
      <dgm:spPr/>
      <dgm:t>
        <a:bodyPr/>
        <a:lstStyle/>
        <a:p>
          <a:endParaRPr lang="es-CL"/>
        </a:p>
      </dgm:t>
    </dgm:pt>
    <dgm:pt modelId="{AAD6F76D-B182-4EB5-9DCE-0F693608824C}" type="sibTrans" cxnId="{5FB31CA2-E3F0-4759-955A-F83328B0AB86}">
      <dgm:prSet/>
      <dgm:spPr/>
      <dgm:t>
        <a:bodyPr/>
        <a:lstStyle/>
        <a:p>
          <a:endParaRPr lang="es-CL"/>
        </a:p>
      </dgm:t>
    </dgm:pt>
    <dgm:pt modelId="{779BD0BC-311C-4271-9781-2960456E48D2}">
      <dgm:prSet/>
      <dgm:spPr/>
      <dgm:t>
        <a:bodyPr/>
        <a:lstStyle/>
        <a:p>
          <a:endParaRPr lang="es-CL"/>
        </a:p>
      </dgm:t>
    </dgm:pt>
    <dgm:pt modelId="{D7BAF3FB-8FE7-4335-B48E-16D628501574}" type="parTrans" cxnId="{4E2F541B-584B-4336-A920-492452F067FD}">
      <dgm:prSet/>
      <dgm:spPr/>
      <dgm:t>
        <a:bodyPr/>
        <a:lstStyle/>
        <a:p>
          <a:endParaRPr lang="es-CL"/>
        </a:p>
      </dgm:t>
    </dgm:pt>
    <dgm:pt modelId="{DE96CE7B-DA94-4807-A1BE-A67000A2FEB0}" type="sibTrans" cxnId="{4E2F541B-584B-4336-A920-492452F067FD}">
      <dgm:prSet/>
      <dgm:spPr/>
      <dgm:t>
        <a:bodyPr/>
        <a:lstStyle/>
        <a:p>
          <a:endParaRPr lang="es-CL"/>
        </a:p>
      </dgm:t>
    </dgm:pt>
    <dgm:pt modelId="{4161D015-5C82-4918-B151-74F104BFB76E}" type="pres">
      <dgm:prSet presAssocID="{F5D78485-0DE9-43FD-B86B-9F60F73911F6}" presName="composite" presStyleCnt="0">
        <dgm:presLayoutVars>
          <dgm:chMax val="1"/>
          <dgm:dir/>
          <dgm:resizeHandles val="exact"/>
        </dgm:presLayoutVars>
      </dgm:prSet>
      <dgm:spPr/>
      <dgm:t>
        <a:bodyPr/>
        <a:lstStyle/>
        <a:p>
          <a:endParaRPr lang="es-CL"/>
        </a:p>
      </dgm:t>
    </dgm:pt>
    <dgm:pt modelId="{CEAF46BD-0EDE-4845-B174-2636E2C2E04C}" type="pres">
      <dgm:prSet presAssocID="{F5D78485-0DE9-43FD-B86B-9F60F73911F6}" presName="radial" presStyleCnt="0">
        <dgm:presLayoutVars>
          <dgm:animLvl val="ctr"/>
        </dgm:presLayoutVars>
      </dgm:prSet>
      <dgm:spPr/>
    </dgm:pt>
    <dgm:pt modelId="{C944CB32-5829-4E30-B8F3-EB3038EF0286}" type="pres">
      <dgm:prSet presAssocID="{AE2626B2-9ADD-4ECF-9F97-231B042FC952}" presName="centerShape" presStyleLbl="vennNode1" presStyleIdx="0" presStyleCnt="6" custLinFactNeighborX="-1281" custLinFactNeighborY="919"/>
      <dgm:spPr/>
      <dgm:t>
        <a:bodyPr/>
        <a:lstStyle/>
        <a:p>
          <a:endParaRPr lang="es-CL"/>
        </a:p>
      </dgm:t>
    </dgm:pt>
    <dgm:pt modelId="{5658A379-E0B4-44CF-ABC1-AD792B8B268A}" type="pres">
      <dgm:prSet presAssocID="{186EEC37-35B2-4D4D-86AF-B8F15F7F276C}" presName="node" presStyleLbl="vennNode1" presStyleIdx="1" presStyleCnt="6" custScaleX="128906" custScaleY="125272" custRadScaleRad="104271" custRadScaleInc="651">
        <dgm:presLayoutVars>
          <dgm:bulletEnabled val="1"/>
        </dgm:presLayoutVars>
      </dgm:prSet>
      <dgm:spPr/>
      <dgm:t>
        <a:bodyPr/>
        <a:lstStyle/>
        <a:p>
          <a:endParaRPr lang="es-CL"/>
        </a:p>
      </dgm:t>
    </dgm:pt>
    <dgm:pt modelId="{3C136274-4F37-4669-9677-5B060625EBF9}" type="pres">
      <dgm:prSet presAssocID="{62FC51CE-1DF8-493F-B9F1-DDC2EB625D01}" presName="node" presStyleLbl="vennNode1" presStyleIdx="2" presStyleCnt="6" custScaleX="141469" custScaleY="134476" custRadScaleRad="108062" custRadScaleInc="7132">
        <dgm:presLayoutVars>
          <dgm:bulletEnabled val="1"/>
        </dgm:presLayoutVars>
      </dgm:prSet>
      <dgm:spPr/>
      <dgm:t>
        <a:bodyPr/>
        <a:lstStyle/>
        <a:p>
          <a:endParaRPr lang="es-CL"/>
        </a:p>
      </dgm:t>
    </dgm:pt>
    <dgm:pt modelId="{F58BD9BD-3E6B-4DAF-8979-595A05EC8223}" type="pres">
      <dgm:prSet presAssocID="{1E321DCA-1793-41E0-A880-64F65437D894}" presName="node" presStyleLbl="vennNode1" presStyleIdx="3" presStyleCnt="6" custScaleX="139702" custScaleY="137110" custRadScaleRad="104197" custRadScaleInc="4650">
        <dgm:presLayoutVars>
          <dgm:bulletEnabled val="1"/>
        </dgm:presLayoutVars>
      </dgm:prSet>
      <dgm:spPr/>
      <dgm:t>
        <a:bodyPr/>
        <a:lstStyle/>
        <a:p>
          <a:endParaRPr lang="es-CL"/>
        </a:p>
      </dgm:t>
    </dgm:pt>
    <dgm:pt modelId="{87C7F208-B0F7-4AD8-875F-B41267F0711A}" type="pres">
      <dgm:prSet presAssocID="{324424C8-BE3E-41C0-99FE-6EEC50F30A94}" presName="node" presStyleLbl="vennNode1" presStyleIdx="4" presStyleCnt="6" custScaleX="141767" custScaleY="132143" custRadScaleRad="104203" custRadScaleInc="12999">
        <dgm:presLayoutVars>
          <dgm:bulletEnabled val="1"/>
        </dgm:presLayoutVars>
      </dgm:prSet>
      <dgm:spPr/>
      <dgm:t>
        <a:bodyPr/>
        <a:lstStyle/>
        <a:p>
          <a:endParaRPr lang="es-CL"/>
        </a:p>
      </dgm:t>
    </dgm:pt>
    <dgm:pt modelId="{C55E413B-8979-44A2-B0C0-3CDCB1B5341F}" type="pres">
      <dgm:prSet presAssocID="{739A05C0-49CE-4B85-B7B5-FE570F73BD49}" presName="node" presStyleLbl="vennNode1" presStyleIdx="5" presStyleCnt="6" custScaleX="134222" custScaleY="136697" custRadScaleRad="105666" custRadScaleInc="3364">
        <dgm:presLayoutVars>
          <dgm:bulletEnabled val="1"/>
        </dgm:presLayoutVars>
      </dgm:prSet>
      <dgm:spPr/>
      <dgm:t>
        <a:bodyPr/>
        <a:lstStyle/>
        <a:p>
          <a:endParaRPr lang="es-CL"/>
        </a:p>
      </dgm:t>
    </dgm:pt>
  </dgm:ptLst>
  <dgm:cxnLst>
    <dgm:cxn modelId="{32E155EE-818F-4632-918B-528D66733624}" srcId="{AE2626B2-9ADD-4ECF-9F97-231B042FC952}" destId="{1E321DCA-1793-41E0-A880-64F65437D894}" srcOrd="2" destOrd="0" parTransId="{FC58FE11-A9D7-4170-BE32-3A65E7033781}" sibTransId="{877A00E6-B9D9-46B5-ABFD-55138EA6EC22}"/>
    <dgm:cxn modelId="{83BA1DF2-29DB-4B5F-B177-DB856D9B15F3}" type="presOf" srcId="{AE2626B2-9ADD-4ECF-9F97-231B042FC952}" destId="{C944CB32-5829-4E30-B8F3-EB3038EF0286}" srcOrd="0" destOrd="0" presId="urn:microsoft.com/office/officeart/2005/8/layout/radial3"/>
    <dgm:cxn modelId="{6091717D-125E-4196-BFA1-990B2D0B22DD}" type="presOf" srcId="{186EEC37-35B2-4D4D-86AF-B8F15F7F276C}" destId="{5658A379-E0B4-44CF-ABC1-AD792B8B268A}" srcOrd="0" destOrd="0" presId="urn:microsoft.com/office/officeart/2005/8/layout/radial3"/>
    <dgm:cxn modelId="{BA4D3203-419D-49FE-8210-EAC141D33DC7}" srcId="{F5D78485-0DE9-43FD-B86B-9F60F73911F6}" destId="{AE2626B2-9ADD-4ECF-9F97-231B042FC952}" srcOrd="0" destOrd="0" parTransId="{87CF6213-E2DB-4CB9-A47B-7E435E26BA3A}" sibTransId="{4033B94F-BB94-4C5C-9C43-0366F3E74FD5}"/>
    <dgm:cxn modelId="{5515251B-2AAE-40ED-B034-4F20D4577D5C}" type="presOf" srcId="{1E321DCA-1793-41E0-A880-64F65437D894}" destId="{F58BD9BD-3E6B-4DAF-8979-595A05EC8223}" srcOrd="0" destOrd="0" presId="urn:microsoft.com/office/officeart/2005/8/layout/radial3"/>
    <dgm:cxn modelId="{5F9C1F4E-26EC-4FCD-8ACF-636BBB409492}" type="presOf" srcId="{739A05C0-49CE-4B85-B7B5-FE570F73BD49}" destId="{C55E413B-8979-44A2-B0C0-3CDCB1B5341F}" srcOrd="0" destOrd="0" presId="urn:microsoft.com/office/officeart/2005/8/layout/radial3"/>
    <dgm:cxn modelId="{909B81E3-D9AC-43CD-8FB2-B530FB3FD1C2}" srcId="{AE2626B2-9ADD-4ECF-9F97-231B042FC952}" destId="{739A05C0-49CE-4B85-B7B5-FE570F73BD49}" srcOrd="4" destOrd="0" parTransId="{DD2D775A-4528-4E85-8C78-03D7ED048F5A}" sibTransId="{2F81565B-B269-4DF8-B0A1-C1F9A6C0321A}"/>
    <dgm:cxn modelId="{B32ECE3A-B007-4442-8DA2-D6CBABCDC47F}" srcId="{AE2626B2-9ADD-4ECF-9F97-231B042FC952}" destId="{62FC51CE-1DF8-493F-B9F1-DDC2EB625D01}" srcOrd="1" destOrd="0" parTransId="{41E8436D-F351-41CE-9FC5-1AC846BCF32C}" sibTransId="{19E8B983-363A-42DC-BF50-39A0AD05440B}"/>
    <dgm:cxn modelId="{9ECA7AA0-7BFB-483E-BB50-CAD852E6AB96}" srcId="{AE2626B2-9ADD-4ECF-9F97-231B042FC952}" destId="{186EEC37-35B2-4D4D-86AF-B8F15F7F276C}" srcOrd="0" destOrd="0" parTransId="{8783E722-0661-440E-88E1-AB765269DAEC}" sibTransId="{5C4617E2-5FC6-423E-8F05-5A93BAF3FFA9}"/>
    <dgm:cxn modelId="{5FB31CA2-E3F0-4759-955A-F83328B0AB86}" srcId="{F5D78485-0DE9-43FD-B86B-9F60F73911F6}" destId="{97989611-7C39-482C-BA23-E1DC0989C4A7}" srcOrd="2" destOrd="0" parTransId="{54CF1B61-28FC-4051-B482-3A6FB4ED2572}" sibTransId="{AAD6F76D-B182-4EB5-9DCE-0F693608824C}"/>
    <dgm:cxn modelId="{4E2F541B-584B-4336-A920-492452F067FD}" srcId="{F5D78485-0DE9-43FD-B86B-9F60F73911F6}" destId="{779BD0BC-311C-4271-9781-2960456E48D2}" srcOrd="1" destOrd="0" parTransId="{D7BAF3FB-8FE7-4335-B48E-16D628501574}" sibTransId="{DE96CE7B-DA94-4807-A1BE-A67000A2FEB0}"/>
    <dgm:cxn modelId="{3CEECD67-C12F-4966-B086-91334EF63A49}" type="presOf" srcId="{F5D78485-0DE9-43FD-B86B-9F60F73911F6}" destId="{4161D015-5C82-4918-B151-74F104BFB76E}" srcOrd="0" destOrd="0" presId="urn:microsoft.com/office/officeart/2005/8/layout/radial3"/>
    <dgm:cxn modelId="{811FC989-909B-4975-A584-671173339AD0}" srcId="{F5D78485-0DE9-43FD-B86B-9F60F73911F6}" destId="{99531D9B-8183-4695-A7F4-C7C6A360123A}" srcOrd="3" destOrd="0" parTransId="{57B9E210-4B63-4F76-8091-A334F5CC1D38}" sibTransId="{87B59C55-A182-4107-A224-BFD24ED315D9}"/>
    <dgm:cxn modelId="{E866EDC5-CF1F-492E-B5BA-17CB19D99F2A}" srcId="{AE2626B2-9ADD-4ECF-9F97-231B042FC952}" destId="{324424C8-BE3E-41C0-99FE-6EEC50F30A94}" srcOrd="3" destOrd="0" parTransId="{E091AF9E-FA46-4B37-B654-A5189885D27B}" sibTransId="{22E96F16-7EE1-4748-A2EB-E0D86B1F75FF}"/>
    <dgm:cxn modelId="{41FA1EA6-BFD2-4A73-8E51-2D088A11335C}" type="presOf" srcId="{324424C8-BE3E-41C0-99FE-6EEC50F30A94}" destId="{87C7F208-B0F7-4AD8-875F-B41267F0711A}" srcOrd="0" destOrd="0" presId="urn:microsoft.com/office/officeart/2005/8/layout/radial3"/>
    <dgm:cxn modelId="{C8EB17B9-DF82-4F87-B1CF-3348EC226926}" type="presOf" srcId="{62FC51CE-1DF8-493F-B9F1-DDC2EB625D01}" destId="{3C136274-4F37-4669-9677-5B060625EBF9}" srcOrd="0" destOrd="0" presId="urn:microsoft.com/office/officeart/2005/8/layout/radial3"/>
    <dgm:cxn modelId="{9E4F5369-8122-4967-84D7-E4E58DC19F23}" type="presParOf" srcId="{4161D015-5C82-4918-B151-74F104BFB76E}" destId="{CEAF46BD-0EDE-4845-B174-2636E2C2E04C}" srcOrd="0" destOrd="0" presId="urn:microsoft.com/office/officeart/2005/8/layout/radial3"/>
    <dgm:cxn modelId="{79CBD7C0-7C80-49A0-A90E-33525DE49BD6}" type="presParOf" srcId="{CEAF46BD-0EDE-4845-B174-2636E2C2E04C}" destId="{C944CB32-5829-4E30-B8F3-EB3038EF0286}" srcOrd="0" destOrd="0" presId="urn:microsoft.com/office/officeart/2005/8/layout/radial3"/>
    <dgm:cxn modelId="{618A6528-B309-4483-A95B-8389AD3C875E}" type="presParOf" srcId="{CEAF46BD-0EDE-4845-B174-2636E2C2E04C}" destId="{5658A379-E0B4-44CF-ABC1-AD792B8B268A}" srcOrd="1" destOrd="0" presId="urn:microsoft.com/office/officeart/2005/8/layout/radial3"/>
    <dgm:cxn modelId="{49809F52-25E3-4BFA-85B0-183AB2EC0F32}" type="presParOf" srcId="{CEAF46BD-0EDE-4845-B174-2636E2C2E04C}" destId="{3C136274-4F37-4669-9677-5B060625EBF9}" srcOrd="2" destOrd="0" presId="urn:microsoft.com/office/officeart/2005/8/layout/radial3"/>
    <dgm:cxn modelId="{D1103A68-E5B3-4987-AC00-6FB6279E7B04}" type="presParOf" srcId="{CEAF46BD-0EDE-4845-B174-2636E2C2E04C}" destId="{F58BD9BD-3E6B-4DAF-8979-595A05EC8223}" srcOrd="3" destOrd="0" presId="urn:microsoft.com/office/officeart/2005/8/layout/radial3"/>
    <dgm:cxn modelId="{5014D497-F63E-4A6D-923E-96F9BDB120E4}" type="presParOf" srcId="{CEAF46BD-0EDE-4845-B174-2636E2C2E04C}" destId="{87C7F208-B0F7-4AD8-875F-B41267F0711A}" srcOrd="4" destOrd="0" presId="urn:microsoft.com/office/officeart/2005/8/layout/radial3"/>
    <dgm:cxn modelId="{B5AB931F-582F-46EB-9D5C-18AD59632AF9}" type="presParOf" srcId="{CEAF46BD-0EDE-4845-B174-2636E2C2E04C}" destId="{C55E413B-8979-44A2-B0C0-3CDCB1B5341F}" srcOrd="5"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C801EE4-F76A-4FA6-BEDD-ABA62C6F8CEF}"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es-CL"/>
        </a:p>
      </dgm:t>
    </dgm:pt>
    <dgm:pt modelId="{229AC2D8-7FDB-4094-944A-A45A6A5DAAF7}">
      <dgm:prSet phldrT="[Texto]" custT="1"/>
      <dgm:spPr/>
      <dgm:t>
        <a:bodyPr/>
        <a:lstStyle/>
        <a:p>
          <a:r>
            <a:rPr lang="es-CL" sz="1800" b="1" i="0" dirty="0" smtClean="0">
              <a:latin typeface="Arial" panose="020B0604020202020204" pitchFamily="34" charset="0"/>
              <a:cs typeface="Arial" panose="020B0604020202020204" pitchFamily="34" charset="0"/>
            </a:rPr>
            <a:t>HIPOGLICEMIA 60 – 70 MGS/DL</a:t>
          </a:r>
          <a:endParaRPr lang="es-CL" sz="1800" b="1" i="0" dirty="0">
            <a:latin typeface="Arial" panose="020B0604020202020204" pitchFamily="34" charset="0"/>
            <a:cs typeface="Arial" panose="020B0604020202020204" pitchFamily="34" charset="0"/>
          </a:endParaRPr>
        </a:p>
      </dgm:t>
    </dgm:pt>
    <dgm:pt modelId="{4273292F-C408-4A5A-8C54-0A047EAFF974}" type="parTrans" cxnId="{F396562F-7BBE-49C5-94CB-23DB7A63A756}">
      <dgm:prSet/>
      <dgm:spPr/>
      <dgm:t>
        <a:bodyPr/>
        <a:lstStyle/>
        <a:p>
          <a:endParaRPr lang="es-CL"/>
        </a:p>
      </dgm:t>
    </dgm:pt>
    <dgm:pt modelId="{3E925A40-F2FE-4076-A83D-CD9C7BB1A17A}" type="sibTrans" cxnId="{F396562F-7BBE-49C5-94CB-23DB7A63A756}">
      <dgm:prSet/>
      <dgm:spPr/>
      <dgm:t>
        <a:bodyPr/>
        <a:lstStyle/>
        <a:p>
          <a:endParaRPr lang="es-CL"/>
        </a:p>
      </dgm:t>
    </dgm:pt>
    <dgm:pt modelId="{23EDCE55-47BA-41E0-B598-573F8FBBD6CC}">
      <dgm:prSet custT="1"/>
      <dgm:spPr/>
      <dgm:t>
        <a:bodyPr/>
        <a:lstStyle/>
        <a:p>
          <a:r>
            <a:rPr lang="es-CL" sz="1200" b="1" dirty="0" smtClean="0">
              <a:latin typeface="Arial" pitchFamily="34" charset="0"/>
              <a:cs typeface="Arial" pitchFamily="34" charset="0"/>
            </a:rPr>
            <a:t>Falta una hora para la comida</a:t>
          </a:r>
          <a:r>
            <a:rPr lang="es-CL" sz="1200" dirty="0" smtClean="0">
              <a:latin typeface="Arial" pitchFamily="34" charset="0"/>
              <a:cs typeface="Arial" pitchFamily="34" charset="0"/>
            </a:rPr>
            <a:t>: </a:t>
          </a:r>
        </a:p>
      </dgm:t>
    </dgm:pt>
    <dgm:pt modelId="{2B26A399-89B2-44E5-AC4B-A7DF802DCE32}" type="parTrans" cxnId="{8AE61B8E-1D68-4056-997A-DBFB6A4CB2D2}">
      <dgm:prSet/>
      <dgm:spPr/>
      <dgm:t>
        <a:bodyPr/>
        <a:lstStyle/>
        <a:p>
          <a:endParaRPr lang="es-CL"/>
        </a:p>
      </dgm:t>
    </dgm:pt>
    <dgm:pt modelId="{46DB060D-22F4-4C24-8611-E9A409CDC848}" type="sibTrans" cxnId="{8AE61B8E-1D68-4056-997A-DBFB6A4CB2D2}">
      <dgm:prSet/>
      <dgm:spPr/>
      <dgm:t>
        <a:bodyPr/>
        <a:lstStyle/>
        <a:p>
          <a:endParaRPr lang="es-CL"/>
        </a:p>
      </dgm:t>
    </dgm:pt>
    <dgm:pt modelId="{FF1BC189-8969-451E-840A-DE68569D295A}">
      <dgm:prSet custT="1"/>
      <dgm:spPr/>
      <dgm:t>
        <a:bodyPr/>
        <a:lstStyle/>
        <a:p>
          <a:r>
            <a:rPr lang="es-CL" sz="1200" b="1" dirty="0" smtClean="0">
              <a:latin typeface="Arial" pitchFamily="34" charset="0"/>
              <a:cs typeface="Arial" pitchFamily="34" charset="0"/>
            </a:rPr>
            <a:t>Adelantar la comida y volver a controlar.  Según esta glicemia decidir dosis de UR </a:t>
          </a:r>
          <a:endParaRPr lang="es-CL" sz="1200" b="1" dirty="0"/>
        </a:p>
      </dgm:t>
    </dgm:pt>
    <dgm:pt modelId="{F84D2886-6161-4718-84AE-9A2EB08D6958}" type="parTrans" cxnId="{ABEA2BCA-F0C8-4EB8-9682-7BC79484F154}">
      <dgm:prSet/>
      <dgm:spPr/>
      <dgm:t>
        <a:bodyPr/>
        <a:lstStyle/>
        <a:p>
          <a:endParaRPr lang="es-CL"/>
        </a:p>
      </dgm:t>
    </dgm:pt>
    <dgm:pt modelId="{1C8D0119-0126-4ABD-95B5-4CEE6B02DD86}" type="sibTrans" cxnId="{ABEA2BCA-F0C8-4EB8-9682-7BC79484F154}">
      <dgm:prSet/>
      <dgm:spPr/>
      <dgm:t>
        <a:bodyPr/>
        <a:lstStyle/>
        <a:p>
          <a:endParaRPr lang="es-CL"/>
        </a:p>
      </dgm:t>
    </dgm:pt>
    <dgm:pt modelId="{476B7D2C-9655-4BF1-8F21-937953778B16}">
      <dgm:prSet/>
      <dgm:spPr/>
      <dgm:t>
        <a:bodyPr/>
        <a:lstStyle/>
        <a:p>
          <a:r>
            <a:rPr lang="es-CL" altLang="es-CL" sz="1200" b="1" dirty="0" smtClean="0">
              <a:latin typeface="Arial" panose="020B0604020202020204" pitchFamily="34" charset="0"/>
              <a:ea typeface="ＭＳ Ｐゴシック" panose="020B0600070205080204" pitchFamily="34" charset="-128"/>
              <a:cs typeface="Arial" panose="020B0604020202020204" pitchFamily="34" charset="0"/>
            </a:rPr>
            <a:t>Falta más de 1 hora para la comida:</a:t>
          </a:r>
          <a:endParaRPr lang="es-CL" altLang="es-CL" sz="1200" b="1" dirty="0">
            <a:latin typeface="Arial" panose="020B0604020202020204" pitchFamily="34" charset="0"/>
            <a:ea typeface="ＭＳ Ｐゴシック" panose="020B0600070205080204" pitchFamily="34" charset="-128"/>
            <a:cs typeface="Arial" panose="020B0604020202020204" pitchFamily="34" charset="0"/>
          </a:endParaRPr>
        </a:p>
      </dgm:t>
    </dgm:pt>
    <dgm:pt modelId="{D05FC7DB-3F34-47A8-9387-5B37C9AB319B}" type="parTrans" cxnId="{8A3255E1-0962-4206-B787-C236B6D22F97}">
      <dgm:prSet/>
      <dgm:spPr/>
      <dgm:t>
        <a:bodyPr/>
        <a:lstStyle/>
        <a:p>
          <a:endParaRPr lang="es-CL"/>
        </a:p>
      </dgm:t>
    </dgm:pt>
    <dgm:pt modelId="{910026BA-9515-48CC-869E-E3ACE9424BD9}" type="sibTrans" cxnId="{8A3255E1-0962-4206-B787-C236B6D22F97}">
      <dgm:prSet/>
      <dgm:spPr/>
      <dgm:t>
        <a:bodyPr/>
        <a:lstStyle/>
        <a:p>
          <a:endParaRPr lang="es-CL"/>
        </a:p>
      </dgm:t>
    </dgm:pt>
    <dgm:pt modelId="{9FB9104D-8D0D-49D7-9BCD-2479E6DE3578}">
      <dgm:prSet custT="1"/>
      <dgm:spPr/>
      <dgm:t>
        <a:bodyPr/>
        <a:lstStyle/>
        <a:p>
          <a:r>
            <a:rPr lang="es-ES_tradnl" altLang="es-CL" sz="1100" dirty="0" smtClean="0">
              <a:latin typeface="Arial" panose="020B0604020202020204" pitchFamily="34" charset="0"/>
              <a:ea typeface="ＭＳ Ｐゴシック" panose="020B0600070205080204" pitchFamily="34" charset="-128"/>
              <a:cs typeface="Arial" panose="020B0604020202020204" pitchFamily="34" charset="0"/>
            </a:rPr>
            <a:t>Consumir hidratos de carbono de fácil absorción. </a:t>
          </a:r>
          <a:endParaRPr lang="es-ES_tradnl" altLang="es-CL" sz="1100" dirty="0">
            <a:latin typeface="Arial" panose="020B0604020202020204" pitchFamily="34" charset="0"/>
            <a:ea typeface="ＭＳ Ｐゴシック" panose="020B0600070205080204" pitchFamily="34" charset="-128"/>
            <a:cs typeface="Arial" panose="020B0604020202020204" pitchFamily="34" charset="0"/>
          </a:endParaRPr>
        </a:p>
      </dgm:t>
    </dgm:pt>
    <dgm:pt modelId="{4F551572-AD8F-4ECA-9010-99737C3C59B9}" type="parTrans" cxnId="{D0B6B9F3-1327-4874-8351-B0A38CCC497A}">
      <dgm:prSet/>
      <dgm:spPr/>
      <dgm:t>
        <a:bodyPr/>
        <a:lstStyle/>
        <a:p>
          <a:endParaRPr lang="es-CL"/>
        </a:p>
      </dgm:t>
    </dgm:pt>
    <dgm:pt modelId="{DCE901AA-1658-4D85-B058-C5E5CAB90D74}" type="sibTrans" cxnId="{D0B6B9F3-1327-4874-8351-B0A38CCC497A}">
      <dgm:prSet/>
      <dgm:spPr/>
      <dgm:t>
        <a:bodyPr/>
        <a:lstStyle/>
        <a:p>
          <a:endParaRPr lang="es-CL"/>
        </a:p>
      </dgm:t>
    </dgm:pt>
    <dgm:pt modelId="{D954DDD8-4937-471A-B065-AE16D1D9AA6C}">
      <dgm:prSet custT="1"/>
      <dgm:spPr/>
      <dgm:t>
        <a:bodyPr/>
        <a:lstStyle/>
        <a:p>
          <a:r>
            <a:rPr lang="es-ES_tradnl" sz="1200" b="1" dirty="0" smtClean="0">
              <a:latin typeface="Arial" pitchFamily="34" charset="0"/>
              <a:cs typeface="Arial" pitchFamily="34" charset="0"/>
            </a:rPr>
            <a:t>La cantidad depende de la edad : &lt;5 años: 10gr; </a:t>
          </a:r>
        </a:p>
        <a:p>
          <a:r>
            <a:rPr lang="es-ES_tradnl" sz="1200" b="1" dirty="0" smtClean="0">
              <a:latin typeface="Arial" pitchFamily="34" charset="0"/>
              <a:cs typeface="Arial" pitchFamily="34" charset="0"/>
            </a:rPr>
            <a:t> 6-10 años:10-15; &gt;10 años: 15-20 </a:t>
          </a:r>
          <a:r>
            <a:rPr lang="es-ES_tradnl" sz="1200" b="1" dirty="0" err="1" smtClean="0">
              <a:latin typeface="Arial" pitchFamily="34" charset="0"/>
              <a:cs typeface="Arial" pitchFamily="34" charset="0"/>
            </a:rPr>
            <a:t>grs</a:t>
          </a:r>
          <a:r>
            <a:rPr lang="es-ES_tradnl" sz="1200" b="1" dirty="0" smtClean="0">
              <a:latin typeface="Arial" pitchFamily="34" charset="0"/>
              <a:cs typeface="Arial" pitchFamily="34" charset="0"/>
            </a:rPr>
            <a:t>.</a:t>
          </a:r>
          <a:endParaRPr lang="es-ES_tradnl" sz="1200" b="1" dirty="0">
            <a:latin typeface="Arial" pitchFamily="34" charset="0"/>
            <a:cs typeface="Arial" pitchFamily="34" charset="0"/>
          </a:endParaRPr>
        </a:p>
      </dgm:t>
    </dgm:pt>
    <dgm:pt modelId="{E1166BE3-FA82-4BAB-972A-FC37C5C75453}" type="parTrans" cxnId="{A60AC66E-55CC-4508-AE4C-CC685D5A68DC}">
      <dgm:prSet/>
      <dgm:spPr/>
      <dgm:t>
        <a:bodyPr/>
        <a:lstStyle/>
        <a:p>
          <a:endParaRPr lang="es-CL"/>
        </a:p>
      </dgm:t>
    </dgm:pt>
    <dgm:pt modelId="{B149EBFA-5A41-4940-8EF9-546004F95EAB}" type="sibTrans" cxnId="{A60AC66E-55CC-4508-AE4C-CC685D5A68DC}">
      <dgm:prSet/>
      <dgm:spPr/>
      <dgm:t>
        <a:bodyPr/>
        <a:lstStyle/>
        <a:p>
          <a:endParaRPr lang="es-CL"/>
        </a:p>
      </dgm:t>
    </dgm:pt>
    <dgm:pt modelId="{9679F2D2-EFC6-4933-84BD-BEE43212B234}">
      <dgm:prSet/>
      <dgm:spPr/>
      <dgm:t>
        <a:bodyPr/>
        <a:lstStyle/>
        <a:p>
          <a:endParaRPr lang="es-CL"/>
        </a:p>
      </dgm:t>
    </dgm:pt>
    <dgm:pt modelId="{0804B7A3-9395-4641-82F9-94993F9C5477}" type="parTrans" cxnId="{A4AFBE7B-6B6B-4554-9008-F54A0BC2A95F}">
      <dgm:prSet/>
      <dgm:spPr/>
      <dgm:t>
        <a:bodyPr/>
        <a:lstStyle/>
        <a:p>
          <a:endParaRPr lang="es-CL"/>
        </a:p>
      </dgm:t>
    </dgm:pt>
    <dgm:pt modelId="{8D8B5C9D-A5BB-4DEB-9617-798976DF3D42}" type="sibTrans" cxnId="{A4AFBE7B-6B6B-4554-9008-F54A0BC2A95F}">
      <dgm:prSet/>
      <dgm:spPr/>
      <dgm:t>
        <a:bodyPr/>
        <a:lstStyle/>
        <a:p>
          <a:endParaRPr lang="es-CL"/>
        </a:p>
      </dgm:t>
    </dgm:pt>
    <dgm:pt modelId="{48136F36-92B9-4F65-BCEB-A39620799F99}" type="pres">
      <dgm:prSet presAssocID="{6C801EE4-F76A-4FA6-BEDD-ABA62C6F8CEF}" presName="composite" presStyleCnt="0">
        <dgm:presLayoutVars>
          <dgm:chMax val="1"/>
          <dgm:dir/>
          <dgm:resizeHandles val="exact"/>
        </dgm:presLayoutVars>
      </dgm:prSet>
      <dgm:spPr/>
      <dgm:t>
        <a:bodyPr/>
        <a:lstStyle/>
        <a:p>
          <a:endParaRPr lang="es-CL"/>
        </a:p>
      </dgm:t>
    </dgm:pt>
    <dgm:pt modelId="{E9565082-BE4A-4EFC-9B17-A194E3B54FCD}" type="pres">
      <dgm:prSet presAssocID="{6C801EE4-F76A-4FA6-BEDD-ABA62C6F8CEF}" presName="radial" presStyleCnt="0">
        <dgm:presLayoutVars>
          <dgm:animLvl val="ctr"/>
        </dgm:presLayoutVars>
      </dgm:prSet>
      <dgm:spPr/>
    </dgm:pt>
    <dgm:pt modelId="{FA096612-61E2-4C7F-94E1-13E51262008C}" type="pres">
      <dgm:prSet presAssocID="{229AC2D8-7FDB-4094-944A-A45A6A5DAAF7}" presName="centerShape" presStyleLbl="vennNode1" presStyleIdx="0" presStyleCnt="5" custScaleX="82724" custScaleY="75721"/>
      <dgm:spPr/>
      <dgm:t>
        <a:bodyPr/>
        <a:lstStyle/>
        <a:p>
          <a:endParaRPr lang="es-CL"/>
        </a:p>
      </dgm:t>
    </dgm:pt>
    <dgm:pt modelId="{C64BFBD4-6122-4D8E-837A-4EA52D2226D0}" type="pres">
      <dgm:prSet presAssocID="{23EDCE55-47BA-41E0-B598-573F8FBBD6CC}" presName="node" presStyleLbl="vennNode1" presStyleIdx="1" presStyleCnt="5" custRadScaleRad="77638" custRadScaleInc="-1741">
        <dgm:presLayoutVars>
          <dgm:bulletEnabled val="1"/>
        </dgm:presLayoutVars>
      </dgm:prSet>
      <dgm:spPr/>
      <dgm:t>
        <a:bodyPr/>
        <a:lstStyle/>
        <a:p>
          <a:endParaRPr lang="es-CL"/>
        </a:p>
      </dgm:t>
    </dgm:pt>
    <dgm:pt modelId="{FF84B1C1-8C74-45FE-B550-F5C6F46612AF}" type="pres">
      <dgm:prSet presAssocID="{FF1BC189-8969-451E-840A-DE68569D295A}" presName="node" presStyleLbl="vennNode1" presStyleIdx="2" presStyleCnt="5" custScaleX="98844" custScaleY="103035" custRadScaleRad="81600" custRadScaleInc="-552">
        <dgm:presLayoutVars>
          <dgm:bulletEnabled val="1"/>
        </dgm:presLayoutVars>
      </dgm:prSet>
      <dgm:spPr/>
      <dgm:t>
        <a:bodyPr/>
        <a:lstStyle/>
        <a:p>
          <a:endParaRPr lang="es-CL"/>
        </a:p>
      </dgm:t>
    </dgm:pt>
    <dgm:pt modelId="{B0D51FF5-E46D-4BCA-8960-8B1F308A2621}" type="pres">
      <dgm:prSet presAssocID="{476B7D2C-9655-4BF1-8F21-937953778B16}" presName="node" presStyleLbl="vennNode1" presStyleIdx="3" presStyleCnt="5" custScaleX="112543" custRadScaleRad="81001" custRadScaleInc="-3339">
        <dgm:presLayoutVars>
          <dgm:bulletEnabled val="1"/>
        </dgm:presLayoutVars>
      </dgm:prSet>
      <dgm:spPr/>
      <dgm:t>
        <a:bodyPr/>
        <a:lstStyle/>
        <a:p>
          <a:endParaRPr lang="es-CL"/>
        </a:p>
      </dgm:t>
    </dgm:pt>
    <dgm:pt modelId="{AAE8A4A9-ED9E-4D38-AFAA-CE408771E694}" type="pres">
      <dgm:prSet presAssocID="{D954DDD8-4937-471A-B065-AE16D1D9AA6C}" presName="node" presStyleLbl="vennNode1" presStyleIdx="4" presStyleCnt="5" custRadScaleRad="83802" custRadScaleInc="2816">
        <dgm:presLayoutVars>
          <dgm:bulletEnabled val="1"/>
        </dgm:presLayoutVars>
      </dgm:prSet>
      <dgm:spPr/>
      <dgm:t>
        <a:bodyPr/>
        <a:lstStyle/>
        <a:p>
          <a:endParaRPr lang="es-CL"/>
        </a:p>
      </dgm:t>
    </dgm:pt>
  </dgm:ptLst>
  <dgm:cxnLst>
    <dgm:cxn modelId="{94CD9865-7C6F-4C6B-8FEC-DC76B7CE0426}" type="presOf" srcId="{6C801EE4-F76A-4FA6-BEDD-ABA62C6F8CEF}" destId="{48136F36-92B9-4F65-BCEB-A39620799F99}" srcOrd="0" destOrd="0" presId="urn:microsoft.com/office/officeart/2005/8/layout/radial3"/>
    <dgm:cxn modelId="{ABEA2BCA-F0C8-4EB8-9682-7BC79484F154}" srcId="{229AC2D8-7FDB-4094-944A-A45A6A5DAAF7}" destId="{FF1BC189-8969-451E-840A-DE68569D295A}" srcOrd="1" destOrd="0" parTransId="{F84D2886-6161-4718-84AE-9A2EB08D6958}" sibTransId="{1C8D0119-0126-4ABD-95B5-4CEE6B02DD86}"/>
    <dgm:cxn modelId="{49354D2C-DC19-4B8C-81AB-BB17BB035BFF}" type="presOf" srcId="{FF1BC189-8969-451E-840A-DE68569D295A}" destId="{FF84B1C1-8C74-45FE-B550-F5C6F46612AF}" srcOrd="0" destOrd="0" presId="urn:microsoft.com/office/officeart/2005/8/layout/radial3"/>
    <dgm:cxn modelId="{7CCB47AF-2987-42E5-8774-2CF6890DA870}" type="presOf" srcId="{476B7D2C-9655-4BF1-8F21-937953778B16}" destId="{B0D51FF5-E46D-4BCA-8960-8B1F308A2621}" srcOrd="0" destOrd="0" presId="urn:microsoft.com/office/officeart/2005/8/layout/radial3"/>
    <dgm:cxn modelId="{8A3255E1-0962-4206-B787-C236B6D22F97}" srcId="{229AC2D8-7FDB-4094-944A-A45A6A5DAAF7}" destId="{476B7D2C-9655-4BF1-8F21-937953778B16}" srcOrd="2" destOrd="0" parTransId="{D05FC7DB-3F34-47A8-9387-5B37C9AB319B}" sibTransId="{910026BA-9515-48CC-869E-E3ACE9424BD9}"/>
    <dgm:cxn modelId="{A4AFBE7B-6B6B-4554-9008-F54A0BC2A95F}" srcId="{6C801EE4-F76A-4FA6-BEDD-ABA62C6F8CEF}" destId="{9679F2D2-EFC6-4933-84BD-BEE43212B234}" srcOrd="1" destOrd="0" parTransId="{0804B7A3-9395-4641-82F9-94993F9C5477}" sibTransId="{8D8B5C9D-A5BB-4DEB-9617-798976DF3D42}"/>
    <dgm:cxn modelId="{11038FCB-FE34-4478-BB89-487A98BCE77A}" type="presOf" srcId="{9FB9104D-8D0D-49D7-9BCD-2479E6DE3578}" destId="{B0D51FF5-E46D-4BCA-8960-8B1F308A2621}" srcOrd="0" destOrd="1" presId="urn:microsoft.com/office/officeart/2005/8/layout/radial3"/>
    <dgm:cxn modelId="{8AE61B8E-1D68-4056-997A-DBFB6A4CB2D2}" srcId="{229AC2D8-7FDB-4094-944A-A45A6A5DAAF7}" destId="{23EDCE55-47BA-41E0-B598-573F8FBBD6CC}" srcOrd="0" destOrd="0" parTransId="{2B26A399-89B2-44E5-AC4B-A7DF802DCE32}" sibTransId="{46DB060D-22F4-4C24-8611-E9A409CDC848}"/>
    <dgm:cxn modelId="{F396562F-7BBE-49C5-94CB-23DB7A63A756}" srcId="{6C801EE4-F76A-4FA6-BEDD-ABA62C6F8CEF}" destId="{229AC2D8-7FDB-4094-944A-A45A6A5DAAF7}" srcOrd="0" destOrd="0" parTransId="{4273292F-C408-4A5A-8C54-0A047EAFF974}" sibTransId="{3E925A40-F2FE-4076-A83D-CD9C7BB1A17A}"/>
    <dgm:cxn modelId="{21109B54-104C-4F43-A8A6-64F8815B09E0}" type="presOf" srcId="{D954DDD8-4937-471A-B065-AE16D1D9AA6C}" destId="{AAE8A4A9-ED9E-4D38-AFAA-CE408771E694}" srcOrd="0" destOrd="0" presId="urn:microsoft.com/office/officeart/2005/8/layout/radial3"/>
    <dgm:cxn modelId="{A60AC66E-55CC-4508-AE4C-CC685D5A68DC}" srcId="{229AC2D8-7FDB-4094-944A-A45A6A5DAAF7}" destId="{D954DDD8-4937-471A-B065-AE16D1D9AA6C}" srcOrd="3" destOrd="0" parTransId="{E1166BE3-FA82-4BAB-972A-FC37C5C75453}" sibTransId="{B149EBFA-5A41-4940-8EF9-546004F95EAB}"/>
    <dgm:cxn modelId="{D0B6B9F3-1327-4874-8351-B0A38CCC497A}" srcId="{476B7D2C-9655-4BF1-8F21-937953778B16}" destId="{9FB9104D-8D0D-49D7-9BCD-2479E6DE3578}" srcOrd="0" destOrd="0" parTransId="{4F551572-AD8F-4ECA-9010-99737C3C59B9}" sibTransId="{DCE901AA-1658-4D85-B058-C5E5CAB90D74}"/>
    <dgm:cxn modelId="{C40FF32F-363B-4D08-A110-83E99AB3A8A1}" type="presOf" srcId="{23EDCE55-47BA-41E0-B598-573F8FBBD6CC}" destId="{C64BFBD4-6122-4D8E-837A-4EA52D2226D0}" srcOrd="0" destOrd="0" presId="urn:microsoft.com/office/officeart/2005/8/layout/radial3"/>
    <dgm:cxn modelId="{6C59E72E-1D5E-4582-A56B-9F8D41F2B31C}" type="presOf" srcId="{229AC2D8-7FDB-4094-944A-A45A6A5DAAF7}" destId="{FA096612-61E2-4C7F-94E1-13E51262008C}" srcOrd="0" destOrd="0" presId="urn:microsoft.com/office/officeart/2005/8/layout/radial3"/>
    <dgm:cxn modelId="{7C79EB53-D3FD-47B6-ADBA-D9EBB27B9C7B}" type="presParOf" srcId="{48136F36-92B9-4F65-BCEB-A39620799F99}" destId="{E9565082-BE4A-4EFC-9B17-A194E3B54FCD}" srcOrd="0" destOrd="0" presId="urn:microsoft.com/office/officeart/2005/8/layout/radial3"/>
    <dgm:cxn modelId="{B88F4563-B708-4FCE-958F-8D24976D64B2}" type="presParOf" srcId="{E9565082-BE4A-4EFC-9B17-A194E3B54FCD}" destId="{FA096612-61E2-4C7F-94E1-13E51262008C}" srcOrd="0" destOrd="0" presId="urn:microsoft.com/office/officeart/2005/8/layout/radial3"/>
    <dgm:cxn modelId="{087D7B79-5774-44AC-A4F3-40B835A0947D}" type="presParOf" srcId="{E9565082-BE4A-4EFC-9B17-A194E3B54FCD}" destId="{C64BFBD4-6122-4D8E-837A-4EA52D2226D0}" srcOrd="1" destOrd="0" presId="urn:microsoft.com/office/officeart/2005/8/layout/radial3"/>
    <dgm:cxn modelId="{B296B8B0-1A21-4FE2-BBEA-770363A4BD05}" type="presParOf" srcId="{E9565082-BE4A-4EFC-9B17-A194E3B54FCD}" destId="{FF84B1C1-8C74-45FE-B550-F5C6F46612AF}" srcOrd="2" destOrd="0" presId="urn:microsoft.com/office/officeart/2005/8/layout/radial3"/>
    <dgm:cxn modelId="{9CECDBB8-3EB4-44BB-91A0-06085206F306}" type="presParOf" srcId="{E9565082-BE4A-4EFC-9B17-A194E3B54FCD}" destId="{B0D51FF5-E46D-4BCA-8960-8B1F308A2621}" srcOrd="3" destOrd="0" presId="urn:microsoft.com/office/officeart/2005/8/layout/radial3"/>
    <dgm:cxn modelId="{D9C44042-EEEC-4275-AB4E-CB5F5DE21695}" type="presParOf" srcId="{E9565082-BE4A-4EFC-9B17-A194E3B54FCD}" destId="{AAE8A4A9-ED9E-4D38-AFAA-CE408771E694}" srcOrd="4" destOrd="0" presId="urn:microsoft.com/office/officeart/2005/8/layout/radial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06026D0-192C-4D6D-B52B-C3ECE5997188}"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s-CL"/>
        </a:p>
      </dgm:t>
    </dgm:pt>
    <dgm:pt modelId="{D27C57A2-9360-410F-BFD1-943AC8CDDA02}">
      <dgm:prSet phldrT="[Texto]" phldr="1"/>
      <dgm:spPr>
        <a:blipFill rotWithShape="0">
          <a:blip xmlns:r="http://schemas.openxmlformats.org/officeDocument/2006/relationships" r:embed="rId1"/>
          <a:stretch>
            <a:fillRect/>
          </a:stretch>
        </a:blipFill>
      </dgm:spPr>
      <dgm:t>
        <a:bodyPr/>
        <a:lstStyle/>
        <a:p>
          <a:endParaRPr lang="es-CL" dirty="0"/>
        </a:p>
      </dgm:t>
    </dgm:pt>
    <dgm:pt modelId="{24371FC2-62A8-45DF-823C-AE794536CF6F}" type="parTrans" cxnId="{EE028AFB-951E-4CC1-864D-2E1DE2C2B3D9}">
      <dgm:prSet/>
      <dgm:spPr/>
      <dgm:t>
        <a:bodyPr/>
        <a:lstStyle/>
        <a:p>
          <a:endParaRPr lang="es-CL"/>
        </a:p>
      </dgm:t>
    </dgm:pt>
    <dgm:pt modelId="{4CB2C768-891A-4519-9996-5A7743FF4F56}" type="sibTrans" cxnId="{EE028AFB-951E-4CC1-864D-2E1DE2C2B3D9}">
      <dgm:prSet/>
      <dgm:spPr/>
      <dgm:t>
        <a:bodyPr/>
        <a:lstStyle/>
        <a:p>
          <a:endParaRPr lang="es-CL"/>
        </a:p>
      </dgm:t>
    </dgm:pt>
    <dgm:pt modelId="{B7C6B245-6BA0-4749-BD8D-263CFC9F292D}">
      <dgm:prSet phldrT="[Texto]" phldr="1"/>
      <dgm:spPr>
        <a:blipFill rotWithShape="0">
          <a:blip xmlns:r="http://schemas.openxmlformats.org/officeDocument/2006/relationships" r:embed="rId2"/>
          <a:stretch>
            <a:fillRect/>
          </a:stretch>
        </a:blipFill>
      </dgm:spPr>
      <dgm:t>
        <a:bodyPr/>
        <a:lstStyle/>
        <a:p>
          <a:endParaRPr lang="es-CL" dirty="0"/>
        </a:p>
      </dgm:t>
    </dgm:pt>
    <dgm:pt modelId="{2CE0B70C-E1B4-40C8-A53B-02775129379F}" type="parTrans" cxnId="{FC1A47B8-ECED-4ECE-B4AA-D06B50293496}">
      <dgm:prSet/>
      <dgm:spPr/>
      <dgm:t>
        <a:bodyPr/>
        <a:lstStyle/>
        <a:p>
          <a:endParaRPr lang="es-CL"/>
        </a:p>
      </dgm:t>
    </dgm:pt>
    <dgm:pt modelId="{8E1B1925-863D-4035-A970-5EE7F20B9A81}" type="sibTrans" cxnId="{FC1A47B8-ECED-4ECE-B4AA-D06B50293496}">
      <dgm:prSet/>
      <dgm:spPr/>
      <dgm:t>
        <a:bodyPr/>
        <a:lstStyle/>
        <a:p>
          <a:endParaRPr lang="es-CL">
            <a:noFill/>
          </a:endParaRPr>
        </a:p>
      </dgm:t>
    </dgm:pt>
    <dgm:pt modelId="{50161F75-11B4-458C-8D9A-B2321AC53117}">
      <dgm:prSet phldrT="[Texto]" phldr="1"/>
      <dgm:spPr>
        <a:blipFill rotWithShape="0">
          <a:blip xmlns:r="http://schemas.openxmlformats.org/officeDocument/2006/relationships" r:embed="rId3"/>
          <a:stretch>
            <a:fillRect/>
          </a:stretch>
        </a:blipFill>
      </dgm:spPr>
      <dgm:t>
        <a:bodyPr/>
        <a:lstStyle/>
        <a:p>
          <a:endParaRPr lang="es-CL" dirty="0"/>
        </a:p>
      </dgm:t>
    </dgm:pt>
    <dgm:pt modelId="{012CCB06-5E55-4FEF-9734-D9B432BF53EE}" type="parTrans" cxnId="{5E6BC3AA-C985-4D5C-83C6-3947F86A05C2}">
      <dgm:prSet/>
      <dgm:spPr/>
      <dgm:t>
        <a:bodyPr/>
        <a:lstStyle/>
        <a:p>
          <a:endParaRPr lang="es-CL"/>
        </a:p>
      </dgm:t>
    </dgm:pt>
    <dgm:pt modelId="{C761F8B4-12D1-4749-A619-3129525C2C73}" type="sibTrans" cxnId="{5E6BC3AA-C985-4D5C-83C6-3947F86A05C2}">
      <dgm:prSet/>
      <dgm:spPr/>
      <dgm:t>
        <a:bodyPr/>
        <a:lstStyle/>
        <a:p>
          <a:endParaRPr lang="es-CL" dirty="0"/>
        </a:p>
      </dgm:t>
    </dgm:pt>
    <dgm:pt modelId="{2D1E0A49-3DF2-4CD9-BCF3-71FE3DBD8FD2}">
      <dgm:prSet custT="1"/>
      <dgm:spPr>
        <a:solidFill>
          <a:schemeClr val="bg2">
            <a:lumMod val="90000"/>
          </a:schemeClr>
        </a:solidFill>
      </dgm:spPr>
      <dgm:t>
        <a:bodyPr/>
        <a:lstStyle/>
        <a:p>
          <a:pPr algn="ctr"/>
          <a:r>
            <a:rPr lang="es-ES" altLang="es-CL" sz="14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HIPOGLICEMIA SEVERA    </a:t>
          </a:r>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a:t>
          </a:r>
          <a:r>
            <a:rPr lang="es-ES" altLang="es-CL" sz="14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Glucagón</a:t>
          </a:r>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a:t>
          </a:r>
          <a:endParaRPr lang="es-ES" altLang="es-CL" sz="1200" b="1"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dgm:t>
    </dgm:pt>
    <dgm:pt modelId="{D580614F-6069-49F4-9BFC-816D948837E6}" type="parTrans" cxnId="{41558BF4-153C-4738-83A3-FE5B4F1F64DC}">
      <dgm:prSet/>
      <dgm:spPr/>
      <dgm:t>
        <a:bodyPr/>
        <a:lstStyle/>
        <a:p>
          <a:endParaRPr lang="es-CL"/>
        </a:p>
      </dgm:t>
    </dgm:pt>
    <dgm:pt modelId="{BC978521-496D-40A3-85D1-0BC10EF4FD4C}" type="sibTrans" cxnId="{41558BF4-153C-4738-83A3-FE5B4F1F64DC}">
      <dgm:prSet/>
      <dgm:spPr/>
      <dgm:t>
        <a:bodyPr/>
        <a:lstStyle/>
        <a:p>
          <a:endParaRPr lang="es-CL"/>
        </a:p>
      </dgm:t>
    </dgm:pt>
    <dgm:pt modelId="{89D68701-4134-4D4C-8841-D557A11C4CEC}">
      <dgm:prSet custT="1"/>
      <dgm:spPr>
        <a:solidFill>
          <a:schemeClr val="bg2">
            <a:lumMod val="90000"/>
          </a:schemeClr>
        </a:solidFill>
      </dgm:spPr>
      <dgm:t>
        <a:bodyPr/>
        <a:lstStyle/>
        <a:p>
          <a:pPr algn="l"/>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- 0,5 mg para &lt;12 años</a:t>
          </a:r>
          <a:endParaRPr lang="es-ES" altLang="es-CL" sz="1200" b="1"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dgm:t>
    </dgm:pt>
    <dgm:pt modelId="{160F63F5-C888-486D-B84E-2B01D19F9068}" type="parTrans" cxnId="{FAAA0A7C-70E3-4BCF-BF11-FD1760F597C7}">
      <dgm:prSet/>
      <dgm:spPr/>
      <dgm:t>
        <a:bodyPr/>
        <a:lstStyle/>
        <a:p>
          <a:endParaRPr lang="es-CL"/>
        </a:p>
      </dgm:t>
    </dgm:pt>
    <dgm:pt modelId="{BC9A877C-3207-4609-94C3-37271DF8D5D1}" type="sibTrans" cxnId="{FAAA0A7C-70E3-4BCF-BF11-FD1760F597C7}">
      <dgm:prSet/>
      <dgm:spPr/>
      <dgm:t>
        <a:bodyPr/>
        <a:lstStyle/>
        <a:p>
          <a:endParaRPr lang="es-CL"/>
        </a:p>
      </dgm:t>
    </dgm:pt>
    <dgm:pt modelId="{B7516493-CF1A-401E-9EFB-217D969011CF}">
      <dgm:prSet custT="1"/>
      <dgm:spPr>
        <a:solidFill>
          <a:schemeClr val="bg2">
            <a:lumMod val="90000"/>
          </a:schemeClr>
        </a:solidFill>
      </dgm:spPr>
      <dgm:t>
        <a:bodyPr/>
        <a:lstStyle/>
        <a:p>
          <a:pPr algn="l"/>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- 1mg &gt;12 años (</a:t>
          </a:r>
          <a:r>
            <a:rPr lang="es-ES" altLang="es-CL" sz="1200" b="1" dirty="0" err="1"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ó</a:t>
          </a:r>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10-30 </a:t>
          </a:r>
          <a:r>
            <a:rPr lang="es-ES" altLang="es-CL" sz="1200" b="1" dirty="0" err="1"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mcg</a:t>
          </a:r>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/kg/peso)</a:t>
          </a:r>
          <a:endParaRPr lang="es-ES" altLang="es-CL" sz="1200" b="1"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dgm:t>
    </dgm:pt>
    <dgm:pt modelId="{56C9BCF9-365C-4704-9087-05652DA4BF2A}" type="parTrans" cxnId="{ED421DC4-8539-47E9-8C43-800377608C84}">
      <dgm:prSet/>
      <dgm:spPr/>
      <dgm:t>
        <a:bodyPr/>
        <a:lstStyle/>
        <a:p>
          <a:endParaRPr lang="es-CL"/>
        </a:p>
      </dgm:t>
    </dgm:pt>
    <dgm:pt modelId="{AC8B0C10-34E5-4E3C-A57F-D88391EE3E69}" type="sibTrans" cxnId="{ED421DC4-8539-47E9-8C43-800377608C84}">
      <dgm:prSet/>
      <dgm:spPr/>
      <dgm:t>
        <a:bodyPr/>
        <a:lstStyle/>
        <a:p>
          <a:endParaRPr lang="es-CL"/>
        </a:p>
      </dgm:t>
    </dgm:pt>
    <dgm:pt modelId="{15997984-6BF8-43B3-8C68-48483F47731C}">
      <dgm:prSet custT="1"/>
      <dgm:spPr>
        <a:solidFill>
          <a:schemeClr val="bg2">
            <a:lumMod val="90000"/>
          </a:schemeClr>
        </a:solidFill>
      </dgm:spPr>
      <dgm:t>
        <a:bodyPr/>
        <a:lstStyle/>
        <a:p>
          <a:pPr algn="l"/>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Intramuscular o </a:t>
          </a:r>
          <a:r>
            <a:rPr lang="es-ES" altLang="es-CL" sz="1200" b="1" dirty="0" err="1"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sc</a:t>
          </a:r>
          <a:endParaRPr lang="es-ES" altLang="es-CL" sz="1200" b="1"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dgm:t>
    </dgm:pt>
    <dgm:pt modelId="{BD016662-1963-440D-92A4-5CF6BCB1381E}" type="parTrans" cxnId="{3F1183D0-D5FD-4891-904F-028BA7D26DAA}">
      <dgm:prSet/>
      <dgm:spPr/>
      <dgm:t>
        <a:bodyPr/>
        <a:lstStyle/>
        <a:p>
          <a:endParaRPr lang="es-CL"/>
        </a:p>
      </dgm:t>
    </dgm:pt>
    <dgm:pt modelId="{B7B68327-FC08-4BAB-852B-F61FFAF5E68B}" type="sibTrans" cxnId="{3F1183D0-D5FD-4891-904F-028BA7D26DAA}">
      <dgm:prSet/>
      <dgm:spPr/>
      <dgm:t>
        <a:bodyPr/>
        <a:lstStyle/>
        <a:p>
          <a:endParaRPr lang="es-CL"/>
        </a:p>
      </dgm:t>
    </dgm:pt>
    <dgm:pt modelId="{876C0BA2-7495-4A59-9875-EE9D0EE0B605}">
      <dgm:prSet custT="1"/>
      <dgm:spPr>
        <a:solidFill>
          <a:schemeClr val="bg2">
            <a:lumMod val="90000"/>
          </a:schemeClr>
        </a:solidFill>
      </dgm:spPr>
      <dgm:t>
        <a:bodyPr/>
        <a:lstStyle/>
        <a:p>
          <a:pPr algn="l"/>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No repetir la dosis </a:t>
          </a:r>
          <a:endParaRPr lang="es-ES" altLang="es-CL" sz="1200" b="1"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dgm:t>
    </dgm:pt>
    <dgm:pt modelId="{0C8E4F1E-C1DB-4A55-B802-8226A5D0C485}" type="parTrans" cxnId="{644DFCDF-1E7E-49A3-A73F-A50378E14ED4}">
      <dgm:prSet/>
      <dgm:spPr/>
      <dgm:t>
        <a:bodyPr/>
        <a:lstStyle/>
        <a:p>
          <a:endParaRPr lang="es-CL"/>
        </a:p>
      </dgm:t>
    </dgm:pt>
    <dgm:pt modelId="{945FD688-5837-479D-A84A-C93934BAE82A}" type="sibTrans" cxnId="{644DFCDF-1E7E-49A3-A73F-A50378E14ED4}">
      <dgm:prSet/>
      <dgm:spPr/>
      <dgm:t>
        <a:bodyPr/>
        <a:lstStyle/>
        <a:p>
          <a:endParaRPr lang="es-CL"/>
        </a:p>
      </dgm:t>
    </dgm:pt>
    <dgm:pt modelId="{2DB16DBA-7629-4369-B841-E97B8F30CA87}">
      <dgm:prSet custT="1"/>
      <dgm:spPr>
        <a:solidFill>
          <a:schemeClr val="bg2">
            <a:lumMod val="90000"/>
          </a:schemeClr>
        </a:solidFill>
      </dgm:spPr>
      <dgm:t>
        <a:bodyPr/>
        <a:lstStyle/>
        <a:p>
          <a:pPr algn="l"/>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Esperar 15 minutos para que se recupere consciencia de lo contrario acudir a hospital</a:t>
          </a:r>
          <a:endParaRPr lang="es-ES" altLang="es-CL" sz="1200" b="1"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dgm:t>
    </dgm:pt>
    <dgm:pt modelId="{99709CA8-7B90-4777-A88F-7AB846AAE703}" type="parTrans" cxnId="{F01DDC8D-B219-4335-9B8E-57BE419602FE}">
      <dgm:prSet/>
      <dgm:spPr/>
      <dgm:t>
        <a:bodyPr/>
        <a:lstStyle/>
        <a:p>
          <a:endParaRPr lang="es-CL"/>
        </a:p>
      </dgm:t>
    </dgm:pt>
    <dgm:pt modelId="{BA481E59-93C2-43E6-8803-A7242D84C486}" type="sibTrans" cxnId="{F01DDC8D-B219-4335-9B8E-57BE419602FE}">
      <dgm:prSet/>
      <dgm:spPr/>
      <dgm:t>
        <a:bodyPr/>
        <a:lstStyle/>
        <a:p>
          <a:endParaRPr lang="es-CL"/>
        </a:p>
      </dgm:t>
    </dgm:pt>
    <dgm:pt modelId="{78698308-B9C0-4733-BD4E-314843CEC2EC}">
      <dgm:prSet custT="1"/>
      <dgm:spPr>
        <a:solidFill>
          <a:schemeClr val="bg2">
            <a:lumMod val="90000"/>
          </a:schemeClr>
        </a:solidFill>
      </dgm:spPr>
      <dgm:t>
        <a:bodyPr/>
        <a:lstStyle/>
        <a:p>
          <a:pPr algn="l"/>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Si no hay glucagón : Suero glucosado 10-30%: 2 ml/kg lentamente</a:t>
          </a:r>
          <a:endParaRPr lang="es-ES" altLang="es-CL" sz="1200" b="1"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dgm:t>
    </dgm:pt>
    <dgm:pt modelId="{DC4D72E0-4376-4158-82C4-F0873931D2DC}" type="parTrans" cxnId="{0F38FC59-A860-4255-AF19-1813E5D72C6C}">
      <dgm:prSet/>
      <dgm:spPr/>
      <dgm:t>
        <a:bodyPr/>
        <a:lstStyle/>
        <a:p>
          <a:endParaRPr lang="es-CL"/>
        </a:p>
      </dgm:t>
    </dgm:pt>
    <dgm:pt modelId="{A1D898C1-E8E1-4316-B01B-3AD60E4AEE79}" type="sibTrans" cxnId="{0F38FC59-A860-4255-AF19-1813E5D72C6C}">
      <dgm:prSet/>
      <dgm:spPr/>
      <dgm:t>
        <a:bodyPr/>
        <a:lstStyle/>
        <a:p>
          <a:endParaRPr lang="es-CL"/>
        </a:p>
      </dgm:t>
    </dgm:pt>
    <dgm:pt modelId="{DFBD253F-5A88-4EBC-9DEC-731509E51024}">
      <dgm:prSet custT="1"/>
      <dgm:spPr>
        <a:solidFill>
          <a:schemeClr val="bg2">
            <a:lumMod val="90000"/>
          </a:schemeClr>
        </a:solidFill>
      </dgm:spPr>
      <dgm:t>
        <a:bodyPr/>
        <a:lstStyle/>
        <a:p>
          <a:pPr algn="l"/>
          <a:r>
            <a:rPr lang="es-ES" altLang="es-CL" sz="1200" b="1"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Observación y monitorización de glicemia por riesgo de hipoglicemia recurrente y vómitos </a:t>
          </a:r>
          <a:endParaRPr lang="es-ES" altLang="es-CL" sz="1200" b="1"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dgm:t>
    </dgm:pt>
    <dgm:pt modelId="{5EF2BB5E-7818-48F5-96EF-DD2F9F62E35D}" type="parTrans" cxnId="{1F487FD5-D07F-41EB-8E58-5D513D5E7DFE}">
      <dgm:prSet/>
      <dgm:spPr/>
      <dgm:t>
        <a:bodyPr/>
        <a:lstStyle/>
        <a:p>
          <a:endParaRPr lang="es-CL"/>
        </a:p>
      </dgm:t>
    </dgm:pt>
    <dgm:pt modelId="{B145787E-AA32-4F89-87D0-DF13970D4F70}" type="sibTrans" cxnId="{1F487FD5-D07F-41EB-8E58-5D513D5E7DFE}">
      <dgm:prSet/>
      <dgm:spPr/>
      <dgm:t>
        <a:bodyPr/>
        <a:lstStyle/>
        <a:p>
          <a:endParaRPr lang="es-CL"/>
        </a:p>
      </dgm:t>
    </dgm:pt>
    <dgm:pt modelId="{0914B9F2-7EE5-4971-8A08-F7146B3EB339}">
      <dgm:prSet/>
      <dgm:spPr>
        <a:blipFill rotWithShape="0">
          <a:blip xmlns:r="http://schemas.openxmlformats.org/officeDocument/2006/relationships" r:embed="rId4"/>
          <a:stretch>
            <a:fillRect/>
          </a:stretch>
        </a:blipFill>
      </dgm:spPr>
      <dgm:t>
        <a:bodyPr/>
        <a:lstStyle/>
        <a:p>
          <a:endParaRPr lang="es-CL"/>
        </a:p>
      </dgm:t>
    </dgm:pt>
    <dgm:pt modelId="{A0308ADE-2C4E-48A5-87BD-4EB37E2A98AA}" type="parTrans" cxnId="{00F18895-5803-4376-B783-6D5B10C8A31B}">
      <dgm:prSet/>
      <dgm:spPr/>
      <dgm:t>
        <a:bodyPr/>
        <a:lstStyle/>
        <a:p>
          <a:endParaRPr lang="es-CL"/>
        </a:p>
      </dgm:t>
    </dgm:pt>
    <dgm:pt modelId="{136C32D8-CCD7-4644-AC59-D55463F2B054}" type="sibTrans" cxnId="{00F18895-5803-4376-B783-6D5B10C8A31B}">
      <dgm:prSet/>
      <dgm:spPr/>
      <dgm:t>
        <a:bodyPr/>
        <a:lstStyle/>
        <a:p>
          <a:endParaRPr lang="es-CL"/>
        </a:p>
      </dgm:t>
    </dgm:pt>
    <dgm:pt modelId="{C33A2AF5-5D79-47AD-8B42-7C6A85D70943}" type="pres">
      <dgm:prSet presAssocID="{006026D0-192C-4D6D-B52B-C3ECE5997188}" presName="cycle" presStyleCnt="0">
        <dgm:presLayoutVars>
          <dgm:dir/>
          <dgm:resizeHandles val="exact"/>
        </dgm:presLayoutVars>
      </dgm:prSet>
      <dgm:spPr/>
      <dgm:t>
        <a:bodyPr/>
        <a:lstStyle/>
        <a:p>
          <a:endParaRPr lang="es-CL"/>
        </a:p>
      </dgm:t>
    </dgm:pt>
    <dgm:pt modelId="{4EA7F89F-D709-43F2-BB02-3762A1C5C522}" type="pres">
      <dgm:prSet presAssocID="{2D1E0A49-3DF2-4CD9-BCF3-71FE3DBD8FD2}" presName="node" presStyleLbl="node1" presStyleIdx="0" presStyleCnt="5" custScaleX="243755" custScaleY="239663" custRadScaleRad="36585" custRadScaleInc="23499">
        <dgm:presLayoutVars>
          <dgm:bulletEnabled val="1"/>
        </dgm:presLayoutVars>
      </dgm:prSet>
      <dgm:spPr/>
      <dgm:t>
        <a:bodyPr/>
        <a:lstStyle/>
        <a:p>
          <a:endParaRPr lang="es-CL"/>
        </a:p>
      </dgm:t>
    </dgm:pt>
    <dgm:pt modelId="{4982DA3A-2EAE-46CC-97BB-261F4AFB6093}" type="pres">
      <dgm:prSet presAssocID="{BC978521-496D-40A3-85D1-0BC10EF4FD4C}" presName="sibTrans" presStyleLbl="sibTrans2D1" presStyleIdx="0" presStyleCnt="5"/>
      <dgm:spPr/>
      <dgm:t>
        <a:bodyPr/>
        <a:lstStyle/>
        <a:p>
          <a:endParaRPr lang="es-CL"/>
        </a:p>
      </dgm:t>
    </dgm:pt>
    <dgm:pt modelId="{6487D682-62A9-4E38-8ADA-7DFB9CD54D7B}" type="pres">
      <dgm:prSet presAssocID="{BC978521-496D-40A3-85D1-0BC10EF4FD4C}" presName="connectorText" presStyleLbl="sibTrans2D1" presStyleIdx="0" presStyleCnt="5"/>
      <dgm:spPr/>
      <dgm:t>
        <a:bodyPr/>
        <a:lstStyle/>
        <a:p>
          <a:endParaRPr lang="es-CL"/>
        </a:p>
      </dgm:t>
    </dgm:pt>
    <dgm:pt modelId="{919A9371-778F-4EB2-B676-8489443E6E01}" type="pres">
      <dgm:prSet presAssocID="{0914B9F2-7EE5-4971-8A08-F7146B3EB339}" presName="node" presStyleLbl="node1" presStyleIdx="1" presStyleCnt="5" custRadScaleRad="109081" custRadScaleInc="-460148">
        <dgm:presLayoutVars>
          <dgm:bulletEnabled val="1"/>
        </dgm:presLayoutVars>
      </dgm:prSet>
      <dgm:spPr/>
      <dgm:t>
        <a:bodyPr/>
        <a:lstStyle/>
        <a:p>
          <a:endParaRPr lang="es-CL"/>
        </a:p>
      </dgm:t>
    </dgm:pt>
    <dgm:pt modelId="{9AD1A861-CF00-478A-ACBD-279D94350B82}" type="pres">
      <dgm:prSet presAssocID="{136C32D8-CCD7-4644-AC59-D55463F2B054}" presName="sibTrans" presStyleLbl="sibTrans2D1" presStyleIdx="1" presStyleCnt="5" custAng="16109032" custFlipVert="1" custFlipHor="1" custScaleX="31866" custScaleY="69311" custLinFactX="87224" custLinFactY="-2616" custLinFactNeighborX="100000" custLinFactNeighborY="-100000"/>
      <dgm:spPr/>
      <dgm:t>
        <a:bodyPr/>
        <a:lstStyle/>
        <a:p>
          <a:endParaRPr lang="es-CL"/>
        </a:p>
      </dgm:t>
    </dgm:pt>
    <dgm:pt modelId="{778EFC10-3C31-4A26-A92F-86F94781557D}" type="pres">
      <dgm:prSet presAssocID="{136C32D8-CCD7-4644-AC59-D55463F2B054}" presName="connectorText" presStyleLbl="sibTrans2D1" presStyleIdx="1" presStyleCnt="5"/>
      <dgm:spPr/>
      <dgm:t>
        <a:bodyPr/>
        <a:lstStyle/>
        <a:p>
          <a:endParaRPr lang="es-CL"/>
        </a:p>
      </dgm:t>
    </dgm:pt>
    <dgm:pt modelId="{E32104DC-26B4-4353-8E30-F00A4D436DAB}" type="pres">
      <dgm:prSet presAssocID="{D27C57A2-9360-410F-BFD1-943AC8CDDA02}" presName="node" presStyleLbl="node1" presStyleIdx="2" presStyleCnt="5" custScaleX="88354" custScaleY="79306" custRadScaleRad="133528" custRadScaleInc="-335171">
        <dgm:presLayoutVars>
          <dgm:bulletEnabled val="1"/>
        </dgm:presLayoutVars>
      </dgm:prSet>
      <dgm:spPr/>
      <dgm:t>
        <a:bodyPr/>
        <a:lstStyle/>
        <a:p>
          <a:endParaRPr lang="es-CL"/>
        </a:p>
      </dgm:t>
    </dgm:pt>
    <dgm:pt modelId="{D12C76BA-0078-42F1-9F1E-A9E5E5F8A8CF}" type="pres">
      <dgm:prSet presAssocID="{4CB2C768-891A-4519-9996-5A7743FF4F56}" presName="sibTrans" presStyleLbl="sibTrans2D1" presStyleIdx="2" presStyleCnt="5" custAng="10972007" custScaleX="49254" custScaleY="72514" custLinFactX="-169103" custLinFactY="197662" custLinFactNeighborX="-200000" custLinFactNeighborY="200000"/>
      <dgm:spPr/>
      <dgm:t>
        <a:bodyPr/>
        <a:lstStyle/>
        <a:p>
          <a:endParaRPr lang="es-CL"/>
        </a:p>
      </dgm:t>
    </dgm:pt>
    <dgm:pt modelId="{193E9E11-4304-4B05-8CEE-459E13EC9A9D}" type="pres">
      <dgm:prSet presAssocID="{4CB2C768-891A-4519-9996-5A7743FF4F56}" presName="connectorText" presStyleLbl="sibTrans2D1" presStyleIdx="2" presStyleCnt="5"/>
      <dgm:spPr/>
      <dgm:t>
        <a:bodyPr/>
        <a:lstStyle/>
        <a:p>
          <a:endParaRPr lang="es-CL"/>
        </a:p>
      </dgm:t>
    </dgm:pt>
    <dgm:pt modelId="{C35A6C4C-4394-495B-8F37-0E9516EBAFE9}" type="pres">
      <dgm:prSet presAssocID="{B7C6B245-6BA0-4749-BD8D-263CFC9F292D}" presName="node" presStyleLbl="node1" presStyleIdx="3" presStyleCnt="5" custScaleX="85108" custScaleY="82931" custRadScaleRad="109358" custRadScaleInc="-382631">
        <dgm:presLayoutVars>
          <dgm:bulletEnabled val="1"/>
        </dgm:presLayoutVars>
      </dgm:prSet>
      <dgm:spPr/>
      <dgm:t>
        <a:bodyPr/>
        <a:lstStyle/>
        <a:p>
          <a:endParaRPr lang="es-CL"/>
        </a:p>
      </dgm:t>
    </dgm:pt>
    <dgm:pt modelId="{4C7639B4-8174-4B39-92D9-995EB960AAEE}" type="pres">
      <dgm:prSet presAssocID="{8E1B1925-863D-4035-A970-5EE7F20B9A81}" presName="sibTrans" presStyleLbl="sibTrans2D1" presStyleIdx="3" presStyleCnt="5" custScaleX="84966" custScaleY="71308" custLinFactY="26623" custLinFactNeighborX="69887" custLinFactNeighborY="100000"/>
      <dgm:spPr/>
      <dgm:t>
        <a:bodyPr/>
        <a:lstStyle/>
        <a:p>
          <a:endParaRPr lang="es-CL"/>
        </a:p>
      </dgm:t>
    </dgm:pt>
    <dgm:pt modelId="{0CA137FD-D434-4F48-A0D2-67A1CEE888F8}" type="pres">
      <dgm:prSet presAssocID="{8E1B1925-863D-4035-A970-5EE7F20B9A81}" presName="connectorText" presStyleLbl="sibTrans2D1" presStyleIdx="3" presStyleCnt="5"/>
      <dgm:spPr/>
      <dgm:t>
        <a:bodyPr/>
        <a:lstStyle/>
        <a:p>
          <a:endParaRPr lang="es-CL"/>
        </a:p>
      </dgm:t>
    </dgm:pt>
    <dgm:pt modelId="{2D2E8E27-1600-483D-8750-4DDB23A6C845}" type="pres">
      <dgm:prSet presAssocID="{50161F75-11B4-458C-8D9A-B2321AC53117}" presName="node" presStyleLbl="node1" presStyleIdx="4" presStyleCnt="5" custRadScaleRad="58965" custRadScaleInc="-309792">
        <dgm:presLayoutVars>
          <dgm:bulletEnabled val="1"/>
        </dgm:presLayoutVars>
      </dgm:prSet>
      <dgm:spPr/>
      <dgm:t>
        <a:bodyPr/>
        <a:lstStyle/>
        <a:p>
          <a:endParaRPr lang="es-CL"/>
        </a:p>
      </dgm:t>
    </dgm:pt>
    <dgm:pt modelId="{7F859DA3-0785-4CDE-AECF-919D2A3FE6AB}" type="pres">
      <dgm:prSet presAssocID="{C761F8B4-12D1-4749-A619-3129525C2C73}" presName="sibTrans" presStyleLbl="sibTrans2D1" presStyleIdx="4" presStyleCnt="5" custAng="6933841" custFlipHor="0" custScaleX="97868" custScaleY="71474" custLinFactX="-100000" custLinFactNeighborX="-193097" custLinFactNeighborY="55746"/>
      <dgm:spPr/>
      <dgm:t>
        <a:bodyPr/>
        <a:lstStyle/>
        <a:p>
          <a:endParaRPr lang="es-CL"/>
        </a:p>
      </dgm:t>
    </dgm:pt>
    <dgm:pt modelId="{53C82399-19D0-4EC7-833C-19D60B34D4C9}" type="pres">
      <dgm:prSet presAssocID="{C761F8B4-12D1-4749-A619-3129525C2C73}" presName="connectorText" presStyleLbl="sibTrans2D1" presStyleIdx="4" presStyleCnt="5"/>
      <dgm:spPr/>
      <dgm:t>
        <a:bodyPr/>
        <a:lstStyle/>
        <a:p>
          <a:endParaRPr lang="es-CL"/>
        </a:p>
      </dgm:t>
    </dgm:pt>
  </dgm:ptLst>
  <dgm:cxnLst>
    <dgm:cxn modelId="{EDDE0474-3A34-40AB-9C92-6583B57941C1}" type="presOf" srcId="{BC978521-496D-40A3-85D1-0BC10EF4FD4C}" destId="{6487D682-62A9-4E38-8ADA-7DFB9CD54D7B}" srcOrd="1" destOrd="0" presId="urn:microsoft.com/office/officeart/2005/8/layout/cycle2"/>
    <dgm:cxn modelId="{A218921E-B4B3-4532-8994-BB24A81740EB}" type="presOf" srcId="{2DB16DBA-7629-4369-B841-E97B8F30CA87}" destId="{4EA7F89F-D709-43F2-BB02-3762A1C5C522}" srcOrd="0" destOrd="5" presId="urn:microsoft.com/office/officeart/2005/8/layout/cycle2"/>
    <dgm:cxn modelId="{A243D3E6-F553-49BF-96CF-CD819D817431}" type="presOf" srcId="{B7C6B245-6BA0-4749-BD8D-263CFC9F292D}" destId="{C35A6C4C-4394-495B-8F37-0E9516EBAFE9}" srcOrd="0" destOrd="0" presId="urn:microsoft.com/office/officeart/2005/8/layout/cycle2"/>
    <dgm:cxn modelId="{FAAA0A7C-70E3-4BCF-BF11-FD1760F597C7}" srcId="{2D1E0A49-3DF2-4CD9-BCF3-71FE3DBD8FD2}" destId="{89D68701-4134-4D4C-8841-D557A11C4CEC}" srcOrd="0" destOrd="0" parTransId="{160F63F5-C888-486D-B84E-2B01D19F9068}" sibTransId="{BC9A877C-3207-4609-94C3-37271DF8D5D1}"/>
    <dgm:cxn modelId="{9F08D39E-4B58-4CCC-986F-6E109CEBF238}" type="presOf" srcId="{4CB2C768-891A-4519-9996-5A7743FF4F56}" destId="{193E9E11-4304-4B05-8CEE-459E13EC9A9D}" srcOrd="1" destOrd="0" presId="urn:microsoft.com/office/officeart/2005/8/layout/cycle2"/>
    <dgm:cxn modelId="{1F487FD5-D07F-41EB-8E58-5D513D5E7DFE}" srcId="{2D1E0A49-3DF2-4CD9-BCF3-71FE3DBD8FD2}" destId="{DFBD253F-5A88-4EBC-9DEC-731509E51024}" srcOrd="4" destOrd="0" parTransId="{5EF2BB5E-7818-48F5-96EF-DD2F9F62E35D}" sibTransId="{B145787E-AA32-4F89-87D0-DF13970D4F70}"/>
    <dgm:cxn modelId="{41558BF4-153C-4738-83A3-FE5B4F1F64DC}" srcId="{006026D0-192C-4D6D-B52B-C3ECE5997188}" destId="{2D1E0A49-3DF2-4CD9-BCF3-71FE3DBD8FD2}" srcOrd="0" destOrd="0" parTransId="{D580614F-6069-49F4-9BFC-816D948837E6}" sibTransId="{BC978521-496D-40A3-85D1-0BC10EF4FD4C}"/>
    <dgm:cxn modelId="{063EBF98-5C0E-4387-8BCF-C7BCE12616B5}" type="presOf" srcId="{136C32D8-CCD7-4644-AC59-D55463F2B054}" destId="{9AD1A861-CF00-478A-ACBD-279D94350B82}" srcOrd="0" destOrd="0" presId="urn:microsoft.com/office/officeart/2005/8/layout/cycle2"/>
    <dgm:cxn modelId="{6AA02C18-D84C-4F62-B2AE-CD2BFCC21684}" type="presOf" srcId="{89D68701-4134-4D4C-8841-D557A11C4CEC}" destId="{4EA7F89F-D709-43F2-BB02-3762A1C5C522}" srcOrd="0" destOrd="1" presId="urn:microsoft.com/office/officeart/2005/8/layout/cycle2"/>
    <dgm:cxn modelId="{180A7E49-EDE8-442C-B064-18EEED9244AB}" type="presOf" srcId="{2D1E0A49-3DF2-4CD9-BCF3-71FE3DBD8FD2}" destId="{4EA7F89F-D709-43F2-BB02-3762A1C5C522}" srcOrd="0" destOrd="0" presId="urn:microsoft.com/office/officeart/2005/8/layout/cycle2"/>
    <dgm:cxn modelId="{3F1183D0-D5FD-4891-904F-028BA7D26DAA}" srcId="{2D1E0A49-3DF2-4CD9-BCF3-71FE3DBD8FD2}" destId="{15997984-6BF8-43B3-8C68-48483F47731C}" srcOrd="2" destOrd="0" parTransId="{BD016662-1963-440D-92A4-5CF6BCB1381E}" sibTransId="{B7B68327-FC08-4BAB-852B-F61FFAF5E68B}"/>
    <dgm:cxn modelId="{B5A2C330-51C1-47D4-B65C-89AACBF91215}" type="presOf" srcId="{DFBD253F-5A88-4EBC-9DEC-731509E51024}" destId="{4EA7F89F-D709-43F2-BB02-3762A1C5C522}" srcOrd="0" destOrd="7" presId="urn:microsoft.com/office/officeart/2005/8/layout/cycle2"/>
    <dgm:cxn modelId="{0F38FC59-A860-4255-AF19-1813E5D72C6C}" srcId="{876C0BA2-7495-4A59-9875-EE9D0EE0B605}" destId="{78698308-B9C0-4733-BD4E-314843CEC2EC}" srcOrd="1" destOrd="0" parTransId="{DC4D72E0-4376-4158-82C4-F0873931D2DC}" sibTransId="{A1D898C1-E8E1-4316-B01B-3AD60E4AEE79}"/>
    <dgm:cxn modelId="{F01DDC8D-B219-4335-9B8E-57BE419602FE}" srcId="{876C0BA2-7495-4A59-9875-EE9D0EE0B605}" destId="{2DB16DBA-7629-4369-B841-E97B8F30CA87}" srcOrd="0" destOrd="0" parTransId="{99709CA8-7B90-4777-A88F-7AB846AAE703}" sibTransId="{BA481E59-93C2-43E6-8803-A7242D84C486}"/>
    <dgm:cxn modelId="{241F1C3B-8408-436F-89FF-CB5863758AF7}" type="presOf" srcId="{C761F8B4-12D1-4749-A619-3129525C2C73}" destId="{7F859DA3-0785-4CDE-AECF-919D2A3FE6AB}" srcOrd="0" destOrd="0" presId="urn:microsoft.com/office/officeart/2005/8/layout/cycle2"/>
    <dgm:cxn modelId="{6E40A73C-24B1-4A13-A1A5-8E33A355A2CE}" type="presOf" srcId="{D27C57A2-9360-410F-BFD1-943AC8CDDA02}" destId="{E32104DC-26B4-4353-8E30-F00A4D436DAB}" srcOrd="0" destOrd="0" presId="urn:microsoft.com/office/officeart/2005/8/layout/cycle2"/>
    <dgm:cxn modelId="{FC1A47B8-ECED-4ECE-B4AA-D06B50293496}" srcId="{006026D0-192C-4D6D-B52B-C3ECE5997188}" destId="{B7C6B245-6BA0-4749-BD8D-263CFC9F292D}" srcOrd="3" destOrd="0" parTransId="{2CE0B70C-E1B4-40C8-A53B-02775129379F}" sibTransId="{8E1B1925-863D-4035-A970-5EE7F20B9A81}"/>
    <dgm:cxn modelId="{07495296-1968-4CD0-A3B1-C09760C0C835}" type="presOf" srcId="{BC978521-496D-40A3-85D1-0BC10EF4FD4C}" destId="{4982DA3A-2EAE-46CC-97BB-261F4AFB6093}" srcOrd="0" destOrd="0" presId="urn:microsoft.com/office/officeart/2005/8/layout/cycle2"/>
    <dgm:cxn modelId="{8885F215-E571-45FC-9E8E-C2AECFB73D9D}" type="presOf" srcId="{C761F8B4-12D1-4749-A619-3129525C2C73}" destId="{53C82399-19D0-4EC7-833C-19D60B34D4C9}" srcOrd="1" destOrd="0" presId="urn:microsoft.com/office/officeart/2005/8/layout/cycle2"/>
    <dgm:cxn modelId="{52E8AE1E-0330-472C-87EA-033DBF3EEE89}" type="presOf" srcId="{0914B9F2-7EE5-4971-8A08-F7146B3EB339}" destId="{919A9371-778F-4EB2-B676-8489443E6E01}" srcOrd="0" destOrd="0" presId="urn:microsoft.com/office/officeart/2005/8/layout/cycle2"/>
    <dgm:cxn modelId="{018A8DB6-BCBD-4AD0-BA53-B8898E592A25}" type="presOf" srcId="{15997984-6BF8-43B3-8C68-48483F47731C}" destId="{4EA7F89F-D709-43F2-BB02-3762A1C5C522}" srcOrd="0" destOrd="3" presId="urn:microsoft.com/office/officeart/2005/8/layout/cycle2"/>
    <dgm:cxn modelId="{EE028AFB-951E-4CC1-864D-2E1DE2C2B3D9}" srcId="{006026D0-192C-4D6D-B52B-C3ECE5997188}" destId="{D27C57A2-9360-410F-BFD1-943AC8CDDA02}" srcOrd="2" destOrd="0" parTransId="{24371FC2-62A8-45DF-823C-AE794536CF6F}" sibTransId="{4CB2C768-891A-4519-9996-5A7743FF4F56}"/>
    <dgm:cxn modelId="{93C14F27-AE1F-4D51-B50A-F9F5BCDD41A3}" type="presOf" srcId="{876C0BA2-7495-4A59-9875-EE9D0EE0B605}" destId="{4EA7F89F-D709-43F2-BB02-3762A1C5C522}" srcOrd="0" destOrd="4" presId="urn:microsoft.com/office/officeart/2005/8/layout/cycle2"/>
    <dgm:cxn modelId="{C02BD280-8BC2-4B8D-ACEB-FF3C28BBF53A}" type="presOf" srcId="{8E1B1925-863D-4035-A970-5EE7F20B9A81}" destId="{4C7639B4-8174-4B39-92D9-995EB960AAEE}" srcOrd="0" destOrd="0" presId="urn:microsoft.com/office/officeart/2005/8/layout/cycle2"/>
    <dgm:cxn modelId="{00F18895-5803-4376-B783-6D5B10C8A31B}" srcId="{006026D0-192C-4D6D-B52B-C3ECE5997188}" destId="{0914B9F2-7EE5-4971-8A08-F7146B3EB339}" srcOrd="1" destOrd="0" parTransId="{A0308ADE-2C4E-48A5-87BD-4EB37E2A98AA}" sibTransId="{136C32D8-CCD7-4644-AC59-D55463F2B054}"/>
    <dgm:cxn modelId="{644DFCDF-1E7E-49A3-A73F-A50378E14ED4}" srcId="{2D1E0A49-3DF2-4CD9-BCF3-71FE3DBD8FD2}" destId="{876C0BA2-7495-4A59-9875-EE9D0EE0B605}" srcOrd="3" destOrd="0" parTransId="{0C8E4F1E-C1DB-4A55-B802-8226A5D0C485}" sibTransId="{945FD688-5837-479D-A84A-C93934BAE82A}"/>
    <dgm:cxn modelId="{ED421DC4-8539-47E9-8C43-800377608C84}" srcId="{2D1E0A49-3DF2-4CD9-BCF3-71FE3DBD8FD2}" destId="{B7516493-CF1A-401E-9EFB-217D969011CF}" srcOrd="1" destOrd="0" parTransId="{56C9BCF9-365C-4704-9087-05652DA4BF2A}" sibTransId="{AC8B0C10-34E5-4E3C-A57F-D88391EE3E69}"/>
    <dgm:cxn modelId="{BD6B0EA5-F06F-4221-BBC4-134FDABB5323}" type="presOf" srcId="{78698308-B9C0-4733-BD4E-314843CEC2EC}" destId="{4EA7F89F-D709-43F2-BB02-3762A1C5C522}" srcOrd="0" destOrd="6" presId="urn:microsoft.com/office/officeart/2005/8/layout/cycle2"/>
    <dgm:cxn modelId="{B03E553C-8278-4B86-AFB8-4B5E24AF2E25}" type="presOf" srcId="{50161F75-11B4-458C-8D9A-B2321AC53117}" destId="{2D2E8E27-1600-483D-8750-4DDB23A6C845}" srcOrd="0" destOrd="0" presId="urn:microsoft.com/office/officeart/2005/8/layout/cycle2"/>
    <dgm:cxn modelId="{415C189D-E5AC-4356-9ED2-BEF2DB5CD72E}" type="presOf" srcId="{8E1B1925-863D-4035-A970-5EE7F20B9A81}" destId="{0CA137FD-D434-4F48-A0D2-67A1CEE888F8}" srcOrd="1" destOrd="0" presId="urn:microsoft.com/office/officeart/2005/8/layout/cycle2"/>
    <dgm:cxn modelId="{34519C64-D5AA-46BE-9F40-CF9BF2A1C7E0}" type="presOf" srcId="{006026D0-192C-4D6D-B52B-C3ECE5997188}" destId="{C33A2AF5-5D79-47AD-8B42-7C6A85D70943}" srcOrd="0" destOrd="0" presId="urn:microsoft.com/office/officeart/2005/8/layout/cycle2"/>
    <dgm:cxn modelId="{5E6BC3AA-C985-4D5C-83C6-3947F86A05C2}" srcId="{006026D0-192C-4D6D-B52B-C3ECE5997188}" destId="{50161F75-11B4-458C-8D9A-B2321AC53117}" srcOrd="4" destOrd="0" parTransId="{012CCB06-5E55-4FEF-9734-D9B432BF53EE}" sibTransId="{C761F8B4-12D1-4749-A619-3129525C2C73}"/>
    <dgm:cxn modelId="{8E117D1D-6B25-4232-B81D-97F5456F921F}" type="presOf" srcId="{B7516493-CF1A-401E-9EFB-217D969011CF}" destId="{4EA7F89F-D709-43F2-BB02-3762A1C5C522}" srcOrd="0" destOrd="2" presId="urn:microsoft.com/office/officeart/2005/8/layout/cycle2"/>
    <dgm:cxn modelId="{8189349F-04D9-4000-8AE6-5F04B73E4354}" type="presOf" srcId="{136C32D8-CCD7-4644-AC59-D55463F2B054}" destId="{778EFC10-3C31-4A26-A92F-86F94781557D}" srcOrd="1" destOrd="0" presId="urn:microsoft.com/office/officeart/2005/8/layout/cycle2"/>
    <dgm:cxn modelId="{FFC5F661-DD5A-4BA8-9E09-C4C99F7D51A3}" type="presOf" srcId="{4CB2C768-891A-4519-9996-5A7743FF4F56}" destId="{D12C76BA-0078-42F1-9F1E-A9E5E5F8A8CF}" srcOrd="0" destOrd="0" presId="urn:microsoft.com/office/officeart/2005/8/layout/cycle2"/>
    <dgm:cxn modelId="{FBA1F64D-CD9E-4781-AF42-DE590A05CD84}" type="presParOf" srcId="{C33A2AF5-5D79-47AD-8B42-7C6A85D70943}" destId="{4EA7F89F-D709-43F2-BB02-3762A1C5C522}" srcOrd="0" destOrd="0" presId="urn:microsoft.com/office/officeart/2005/8/layout/cycle2"/>
    <dgm:cxn modelId="{5E0C101D-24E2-480D-8B7B-AD0FB6F66375}" type="presParOf" srcId="{C33A2AF5-5D79-47AD-8B42-7C6A85D70943}" destId="{4982DA3A-2EAE-46CC-97BB-261F4AFB6093}" srcOrd="1" destOrd="0" presId="urn:microsoft.com/office/officeart/2005/8/layout/cycle2"/>
    <dgm:cxn modelId="{6E59A16B-4F63-4B8F-A343-8AE4657555BF}" type="presParOf" srcId="{4982DA3A-2EAE-46CC-97BB-261F4AFB6093}" destId="{6487D682-62A9-4E38-8ADA-7DFB9CD54D7B}" srcOrd="0" destOrd="0" presId="urn:microsoft.com/office/officeart/2005/8/layout/cycle2"/>
    <dgm:cxn modelId="{84C376EA-20B6-4120-8F9C-4FF2E94BA4B0}" type="presParOf" srcId="{C33A2AF5-5D79-47AD-8B42-7C6A85D70943}" destId="{919A9371-778F-4EB2-B676-8489443E6E01}" srcOrd="2" destOrd="0" presId="urn:microsoft.com/office/officeart/2005/8/layout/cycle2"/>
    <dgm:cxn modelId="{CBBFB166-44AC-4FC2-A76A-727C17CB9AD8}" type="presParOf" srcId="{C33A2AF5-5D79-47AD-8B42-7C6A85D70943}" destId="{9AD1A861-CF00-478A-ACBD-279D94350B82}" srcOrd="3" destOrd="0" presId="urn:microsoft.com/office/officeart/2005/8/layout/cycle2"/>
    <dgm:cxn modelId="{10189B99-5528-455B-A808-49A431DA826E}" type="presParOf" srcId="{9AD1A861-CF00-478A-ACBD-279D94350B82}" destId="{778EFC10-3C31-4A26-A92F-86F94781557D}" srcOrd="0" destOrd="0" presId="urn:microsoft.com/office/officeart/2005/8/layout/cycle2"/>
    <dgm:cxn modelId="{647EDBE1-A66A-4564-856C-F7B66804489D}" type="presParOf" srcId="{C33A2AF5-5D79-47AD-8B42-7C6A85D70943}" destId="{E32104DC-26B4-4353-8E30-F00A4D436DAB}" srcOrd="4" destOrd="0" presId="urn:microsoft.com/office/officeart/2005/8/layout/cycle2"/>
    <dgm:cxn modelId="{58BBDCA4-0E00-469C-B65C-CFB557AE32A3}" type="presParOf" srcId="{C33A2AF5-5D79-47AD-8B42-7C6A85D70943}" destId="{D12C76BA-0078-42F1-9F1E-A9E5E5F8A8CF}" srcOrd="5" destOrd="0" presId="urn:microsoft.com/office/officeart/2005/8/layout/cycle2"/>
    <dgm:cxn modelId="{91704193-D9E9-4896-8D1A-0350849FAEBD}" type="presParOf" srcId="{D12C76BA-0078-42F1-9F1E-A9E5E5F8A8CF}" destId="{193E9E11-4304-4B05-8CEE-459E13EC9A9D}" srcOrd="0" destOrd="0" presId="urn:microsoft.com/office/officeart/2005/8/layout/cycle2"/>
    <dgm:cxn modelId="{F2A7144B-8BC5-4DB4-8F02-86CE1CED80DC}" type="presParOf" srcId="{C33A2AF5-5D79-47AD-8B42-7C6A85D70943}" destId="{C35A6C4C-4394-495B-8F37-0E9516EBAFE9}" srcOrd="6" destOrd="0" presId="urn:microsoft.com/office/officeart/2005/8/layout/cycle2"/>
    <dgm:cxn modelId="{4CC066E5-B7C3-4EA9-BE32-580CBB6EB5E0}" type="presParOf" srcId="{C33A2AF5-5D79-47AD-8B42-7C6A85D70943}" destId="{4C7639B4-8174-4B39-92D9-995EB960AAEE}" srcOrd="7" destOrd="0" presId="urn:microsoft.com/office/officeart/2005/8/layout/cycle2"/>
    <dgm:cxn modelId="{FE1999C4-7F44-45CD-A349-B29499475EE4}" type="presParOf" srcId="{4C7639B4-8174-4B39-92D9-995EB960AAEE}" destId="{0CA137FD-D434-4F48-A0D2-67A1CEE888F8}" srcOrd="0" destOrd="0" presId="urn:microsoft.com/office/officeart/2005/8/layout/cycle2"/>
    <dgm:cxn modelId="{9402BCC5-52B8-46BA-B587-357E81ED6AAE}" type="presParOf" srcId="{C33A2AF5-5D79-47AD-8B42-7C6A85D70943}" destId="{2D2E8E27-1600-483D-8750-4DDB23A6C845}" srcOrd="8" destOrd="0" presId="urn:microsoft.com/office/officeart/2005/8/layout/cycle2"/>
    <dgm:cxn modelId="{57A2A46E-8109-4BE0-B3B9-0085907110DB}" type="presParOf" srcId="{C33A2AF5-5D79-47AD-8B42-7C6A85D70943}" destId="{7F859DA3-0785-4CDE-AECF-919D2A3FE6AB}" srcOrd="9" destOrd="0" presId="urn:microsoft.com/office/officeart/2005/8/layout/cycle2"/>
    <dgm:cxn modelId="{F94CD6D6-81CF-45E7-951D-0DFF2BA8FF84}" type="presParOf" srcId="{7F859DA3-0785-4CDE-AECF-919D2A3FE6AB}" destId="{53C82399-19D0-4EC7-833C-19D60B34D4C9}"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2171784-26A1-429E-9FD6-23BDD65D5F7C}"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s-CL"/>
        </a:p>
      </dgm:t>
    </dgm:pt>
    <dgm:pt modelId="{F3B45A47-3D80-4431-9AE5-B461875B1249}">
      <dgm:prSet phldrT="[Texto]" phldr="1"/>
      <dgm:spPr>
        <a:blipFill rotWithShape="0">
          <a:blip xmlns:r="http://schemas.openxmlformats.org/officeDocument/2006/relationships" r:embed="rId1"/>
          <a:stretch>
            <a:fillRect/>
          </a:stretch>
        </a:blipFill>
      </dgm:spPr>
      <dgm:t>
        <a:bodyPr/>
        <a:lstStyle/>
        <a:p>
          <a:endParaRPr lang="es-CL" dirty="0"/>
        </a:p>
      </dgm:t>
    </dgm:pt>
    <dgm:pt modelId="{76BB7F19-8D7A-4281-BEC1-6FCE484591C6}" type="parTrans" cxnId="{19865A11-1B0C-4ED8-BBF7-A8B8194C6FB4}">
      <dgm:prSet/>
      <dgm:spPr/>
      <dgm:t>
        <a:bodyPr/>
        <a:lstStyle/>
        <a:p>
          <a:endParaRPr lang="es-CL"/>
        </a:p>
      </dgm:t>
    </dgm:pt>
    <dgm:pt modelId="{BF2D0923-79A8-49D3-85DC-9AE990A6595F}" type="sibTrans" cxnId="{19865A11-1B0C-4ED8-BBF7-A8B8194C6FB4}">
      <dgm:prSet/>
      <dgm:spPr/>
      <dgm:t>
        <a:bodyPr/>
        <a:lstStyle/>
        <a:p>
          <a:endParaRPr lang="es-CL"/>
        </a:p>
      </dgm:t>
    </dgm:pt>
    <dgm:pt modelId="{611DF4E2-8EF8-4360-B2CE-0208436DD0B1}">
      <dgm:prSet phldrT="[Texto]" phldr="1"/>
      <dgm:spPr>
        <a:blipFill rotWithShape="0">
          <a:blip xmlns:r="http://schemas.openxmlformats.org/officeDocument/2006/relationships" r:embed="rId2"/>
          <a:stretch>
            <a:fillRect/>
          </a:stretch>
        </a:blipFill>
      </dgm:spPr>
      <dgm:t>
        <a:bodyPr/>
        <a:lstStyle/>
        <a:p>
          <a:endParaRPr lang="es-CL"/>
        </a:p>
      </dgm:t>
    </dgm:pt>
    <dgm:pt modelId="{01FB9623-297B-4260-9405-367598A95C9D}" type="parTrans" cxnId="{F3E8C756-1678-40D0-9CFD-62F109E04542}">
      <dgm:prSet/>
      <dgm:spPr/>
      <dgm:t>
        <a:bodyPr/>
        <a:lstStyle/>
        <a:p>
          <a:endParaRPr lang="es-CL"/>
        </a:p>
      </dgm:t>
    </dgm:pt>
    <dgm:pt modelId="{825EA4B1-88C4-481B-B0A4-E0AB3D8286D2}" type="sibTrans" cxnId="{F3E8C756-1678-40D0-9CFD-62F109E04542}">
      <dgm:prSet/>
      <dgm:spPr/>
      <dgm:t>
        <a:bodyPr/>
        <a:lstStyle/>
        <a:p>
          <a:endParaRPr lang="es-CL"/>
        </a:p>
      </dgm:t>
    </dgm:pt>
    <dgm:pt modelId="{0F3DB347-DB2F-4EB3-BE19-9E10506DDB97}">
      <dgm:prSet phldrT="[Texto]" phldr="1"/>
      <dgm:spPr>
        <a:blipFill rotWithShape="0">
          <a:blip xmlns:r="http://schemas.openxmlformats.org/officeDocument/2006/relationships" r:embed="rId3"/>
          <a:stretch>
            <a:fillRect/>
          </a:stretch>
        </a:blipFill>
      </dgm:spPr>
      <dgm:t>
        <a:bodyPr/>
        <a:lstStyle/>
        <a:p>
          <a:endParaRPr lang="es-CL"/>
        </a:p>
      </dgm:t>
    </dgm:pt>
    <dgm:pt modelId="{BF37A342-199D-4548-9AF5-9B64884B14B3}" type="parTrans" cxnId="{7CE7D26F-01F9-4A08-92E5-2B5020FF345B}">
      <dgm:prSet/>
      <dgm:spPr/>
      <dgm:t>
        <a:bodyPr/>
        <a:lstStyle/>
        <a:p>
          <a:endParaRPr lang="es-CL"/>
        </a:p>
      </dgm:t>
    </dgm:pt>
    <dgm:pt modelId="{6EFB2240-EA6C-4689-B056-F6C565D0BB68}" type="sibTrans" cxnId="{7CE7D26F-01F9-4A08-92E5-2B5020FF345B}">
      <dgm:prSet/>
      <dgm:spPr/>
      <dgm:t>
        <a:bodyPr/>
        <a:lstStyle/>
        <a:p>
          <a:endParaRPr lang="es-CL"/>
        </a:p>
      </dgm:t>
    </dgm:pt>
    <dgm:pt modelId="{6FA65C12-96B1-45D8-8F9C-A9D86B85AC9B}">
      <dgm:prSet phldrT="[Texto]" phldr="1"/>
      <dgm:spPr>
        <a:blipFill rotWithShape="0">
          <a:blip xmlns:r="http://schemas.openxmlformats.org/officeDocument/2006/relationships" r:embed="rId4"/>
          <a:stretch>
            <a:fillRect/>
          </a:stretch>
        </a:blipFill>
      </dgm:spPr>
      <dgm:t>
        <a:bodyPr/>
        <a:lstStyle/>
        <a:p>
          <a:endParaRPr lang="es-CL" dirty="0"/>
        </a:p>
      </dgm:t>
    </dgm:pt>
    <dgm:pt modelId="{B18614A8-23AB-48E9-A42A-E1AB0E781AD4}" type="parTrans" cxnId="{2DC0D723-26AD-44CD-9D88-D8E0308CE015}">
      <dgm:prSet/>
      <dgm:spPr/>
      <dgm:t>
        <a:bodyPr/>
        <a:lstStyle/>
        <a:p>
          <a:endParaRPr lang="es-CL"/>
        </a:p>
      </dgm:t>
    </dgm:pt>
    <dgm:pt modelId="{C3F39EB7-013C-4115-B07B-7F4D008C6C2D}" type="sibTrans" cxnId="{2DC0D723-26AD-44CD-9D88-D8E0308CE015}">
      <dgm:prSet/>
      <dgm:spPr/>
      <dgm:t>
        <a:bodyPr/>
        <a:lstStyle/>
        <a:p>
          <a:endParaRPr lang="es-CL"/>
        </a:p>
      </dgm:t>
    </dgm:pt>
    <dgm:pt modelId="{29376456-0DD6-46DD-91B4-460DFA8A04FD}">
      <dgm:prSet phldrT="[Texto]" phldr="1"/>
      <dgm:spPr>
        <a:blipFill rotWithShape="0">
          <a:blip xmlns:r="http://schemas.openxmlformats.org/officeDocument/2006/relationships" r:embed="rId5"/>
          <a:stretch>
            <a:fillRect/>
          </a:stretch>
        </a:blipFill>
      </dgm:spPr>
      <dgm:t>
        <a:bodyPr/>
        <a:lstStyle/>
        <a:p>
          <a:endParaRPr lang="es-CL" dirty="0"/>
        </a:p>
      </dgm:t>
    </dgm:pt>
    <dgm:pt modelId="{8ABD4EC1-8B5F-45A1-AD67-6C87590A5ED5}" type="sibTrans" cxnId="{ACEE2E2C-D89C-4477-828B-35797C5A8D45}">
      <dgm:prSet/>
      <dgm:spPr/>
      <dgm:t>
        <a:bodyPr/>
        <a:lstStyle/>
        <a:p>
          <a:endParaRPr lang="es-CL"/>
        </a:p>
      </dgm:t>
    </dgm:pt>
    <dgm:pt modelId="{65FC3562-041E-4488-A546-24EC44EB2527}" type="parTrans" cxnId="{ACEE2E2C-D89C-4477-828B-35797C5A8D45}">
      <dgm:prSet/>
      <dgm:spPr/>
      <dgm:t>
        <a:bodyPr/>
        <a:lstStyle/>
        <a:p>
          <a:endParaRPr lang="es-CL"/>
        </a:p>
      </dgm:t>
    </dgm:pt>
    <dgm:pt modelId="{4595FAC1-978A-4591-A284-E946F0FDC864}" type="pres">
      <dgm:prSet presAssocID="{02171784-26A1-429E-9FD6-23BDD65D5F7C}" presName="Name0" presStyleCnt="0">
        <dgm:presLayoutVars>
          <dgm:chMax val="1"/>
          <dgm:dir/>
          <dgm:animLvl val="ctr"/>
          <dgm:resizeHandles val="exact"/>
        </dgm:presLayoutVars>
      </dgm:prSet>
      <dgm:spPr/>
      <dgm:t>
        <a:bodyPr/>
        <a:lstStyle/>
        <a:p>
          <a:endParaRPr lang="es-CL"/>
        </a:p>
      </dgm:t>
    </dgm:pt>
    <dgm:pt modelId="{8467ED0D-DBBC-4B90-A480-35BF08F1BC4D}" type="pres">
      <dgm:prSet presAssocID="{F3B45A47-3D80-4431-9AE5-B461875B1249}" presName="centerShape" presStyleLbl="node0" presStyleIdx="0" presStyleCnt="1"/>
      <dgm:spPr/>
      <dgm:t>
        <a:bodyPr/>
        <a:lstStyle/>
        <a:p>
          <a:endParaRPr lang="es-CL"/>
        </a:p>
      </dgm:t>
    </dgm:pt>
    <dgm:pt modelId="{9389D6D8-994E-4C62-A439-0DA063C5D96A}" type="pres">
      <dgm:prSet presAssocID="{29376456-0DD6-46DD-91B4-460DFA8A04FD}" presName="node" presStyleLbl="node1" presStyleIdx="0" presStyleCnt="4">
        <dgm:presLayoutVars>
          <dgm:bulletEnabled val="1"/>
        </dgm:presLayoutVars>
      </dgm:prSet>
      <dgm:spPr/>
      <dgm:t>
        <a:bodyPr/>
        <a:lstStyle/>
        <a:p>
          <a:endParaRPr lang="es-CL"/>
        </a:p>
      </dgm:t>
    </dgm:pt>
    <dgm:pt modelId="{762C65AE-14DD-4BC5-A0B0-D040ADCD1189}" type="pres">
      <dgm:prSet presAssocID="{29376456-0DD6-46DD-91B4-460DFA8A04FD}" presName="dummy" presStyleCnt="0"/>
      <dgm:spPr/>
    </dgm:pt>
    <dgm:pt modelId="{54E4A1E1-A915-40C7-92BA-C58D00173604}" type="pres">
      <dgm:prSet presAssocID="{8ABD4EC1-8B5F-45A1-AD67-6C87590A5ED5}" presName="sibTrans" presStyleLbl="sibTrans2D1" presStyleIdx="0" presStyleCnt="4" custLinFactNeighborX="3550" custLinFactNeighborY="3568"/>
      <dgm:spPr/>
      <dgm:t>
        <a:bodyPr/>
        <a:lstStyle/>
        <a:p>
          <a:endParaRPr lang="es-CL"/>
        </a:p>
      </dgm:t>
    </dgm:pt>
    <dgm:pt modelId="{937DB848-4BBC-463D-98BC-2E58631255BD}" type="pres">
      <dgm:prSet presAssocID="{611DF4E2-8EF8-4360-B2CE-0208436DD0B1}" presName="node" presStyleLbl="node1" presStyleIdx="1" presStyleCnt="4">
        <dgm:presLayoutVars>
          <dgm:bulletEnabled val="1"/>
        </dgm:presLayoutVars>
      </dgm:prSet>
      <dgm:spPr/>
      <dgm:t>
        <a:bodyPr/>
        <a:lstStyle/>
        <a:p>
          <a:endParaRPr lang="es-CL"/>
        </a:p>
      </dgm:t>
    </dgm:pt>
    <dgm:pt modelId="{63C7AF56-79E3-4424-BAB1-6F10FB20C24F}" type="pres">
      <dgm:prSet presAssocID="{611DF4E2-8EF8-4360-B2CE-0208436DD0B1}" presName="dummy" presStyleCnt="0"/>
      <dgm:spPr/>
    </dgm:pt>
    <dgm:pt modelId="{59C004EF-5845-49A7-B282-3B65E018E144}" type="pres">
      <dgm:prSet presAssocID="{825EA4B1-88C4-481B-B0A4-E0AB3D8286D2}" presName="sibTrans" presStyleLbl="sibTrans2D1" presStyleIdx="1" presStyleCnt="4"/>
      <dgm:spPr/>
      <dgm:t>
        <a:bodyPr/>
        <a:lstStyle/>
        <a:p>
          <a:endParaRPr lang="es-CL"/>
        </a:p>
      </dgm:t>
    </dgm:pt>
    <dgm:pt modelId="{5CE6FF32-4D0D-4BAA-A583-177006441254}" type="pres">
      <dgm:prSet presAssocID="{0F3DB347-DB2F-4EB3-BE19-9E10506DDB97}" presName="node" presStyleLbl="node1" presStyleIdx="2" presStyleCnt="4">
        <dgm:presLayoutVars>
          <dgm:bulletEnabled val="1"/>
        </dgm:presLayoutVars>
      </dgm:prSet>
      <dgm:spPr/>
      <dgm:t>
        <a:bodyPr/>
        <a:lstStyle/>
        <a:p>
          <a:endParaRPr lang="es-CL"/>
        </a:p>
      </dgm:t>
    </dgm:pt>
    <dgm:pt modelId="{12D5E541-92B0-42F1-8E8E-9A575DE910A7}" type="pres">
      <dgm:prSet presAssocID="{0F3DB347-DB2F-4EB3-BE19-9E10506DDB97}" presName="dummy" presStyleCnt="0"/>
      <dgm:spPr/>
    </dgm:pt>
    <dgm:pt modelId="{884AFE3C-F61A-44AA-9FBD-1EB826E7C304}" type="pres">
      <dgm:prSet presAssocID="{6EFB2240-EA6C-4689-B056-F6C565D0BB68}" presName="sibTrans" presStyleLbl="sibTrans2D1" presStyleIdx="2" presStyleCnt="4"/>
      <dgm:spPr/>
      <dgm:t>
        <a:bodyPr/>
        <a:lstStyle/>
        <a:p>
          <a:endParaRPr lang="es-CL"/>
        </a:p>
      </dgm:t>
    </dgm:pt>
    <dgm:pt modelId="{47B8F9A7-0BFE-480B-8DA3-254C13869F9C}" type="pres">
      <dgm:prSet presAssocID="{6FA65C12-96B1-45D8-8F9C-A9D86B85AC9B}" presName="node" presStyleLbl="node1" presStyleIdx="3" presStyleCnt="4">
        <dgm:presLayoutVars>
          <dgm:bulletEnabled val="1"/>
        </dgm:presLayoutVars>
      </dgm:prSet>
      <dgm:spPr/>
      <dgm:t>
        <a:bodyPr/>
        <a:lstStyle/>
        <a:p>
          <a:endParaRPr lang="es-CL"/>
        </a:p>
      </dgm:t>
    </dgm:pt>
    <dgm:pt modelId="{05BC0EC9-A7A7-4456-B717-43FF06E5A566}" type="pres">
      <dgm:prSet presAssocID="{6FA65C12-96B1-45D8-8F9C-A9D86B85AC9B}" presName="dummy" presStyleCnt="0"/>
      <dgm:spPr/>
    </dgm:pt>
    <dgm:pt modelId="{022E2704-A428-4EDD-80DE-F87DD52E83A2}" type="pres">
      <dgm:prSet presAssocID="{C3F39EB7-013C-4115-B07B-7F4D008C6C2D}" presName="sibTrans" presStyleLbl="sibTrans2D1" presStyleIdx="3" presStyleCnt="4"/>
      <dgm:spPr/>
      <dgm:t>
        <a:bodyPr/>
        <a:lstStyle/>
        <a:p>
          <a:endParaRPr lang="es-CL"/>
        </a:p>
      </dgm:t>
    </dgm:pt>
  </dgm:ptLst>
  <dgm:cxnLst>
    <dgm:cxn modelId="{6583E12E-4851-4854-8637-FFBF05500566}" type="presOf" srcId="{C3F39EB7-013C-4115-B07B-7F4D008C6C2D}" destId="{022E2704-A428-4EDD-80DE-F87DD52E83A2}" srcOrd="0" destOrd="0" presId="urn:microsoft.com/office/officeart/2005/8/layout/radial6"/>
    <dgm:cxn modelId="{E508DAD7-D89D-447E-B17F-227CF7C2618F}" type="presOf" srcId="{29376456-0DD6-46DD-91B4-460DFA8A04FD}" destId="{9389D6D8-994E-4C62-A439-0DA063C5D96A}" srcOrd="0" destOrd="0" presId="urn:microsoft.com/office/officeart/2005/8/layout/radial6"/>
    <dgm:cxn modelId="{ACEE2E2C-D89C-4477-828B-35797C5A8D45}" srcId="{F3B45A47-3D80-4431-9AE5-B461875B1249}" destId="{29376456-0DD6-46DD-91B4-460DFA8A04FD}" srcOrd="0" destOrd="0" parTransId="{65FC3562-041E-4488-A546-24EC44EB2527}" sibTransId="{8ABD4EC1-8B5F-45A1-AD67-6C87590A5ED5}"/>
    <dgm:cxn modelId="{19865A11-1B0C-4ED8-BBF7-A8B8194C6FB4}" srcId="{02171784-26A1-429E-9FD6-23BDD65D5F7C}" destId="{F3B45A47-3D80-4431-9AE5-B461875B1249}" srcOrd="0" destOrd="0" parTransId="{76BB7F19-8D7A-4281-BEC1-6FCE484591C6}" sibTransId="{BF2D0923-79A8-49D3-85DC-9AE990A6595F}"/>
    <dgm:cxn modelId="{3716247D-2910-4EEC-A17A-30C5FA41D102}" type="presOf" srcId="{0F3DB347-DB2F-4EB3-BE19-9E10506DDB97}" destId="{5CE6FF32-4D0D-4BAA-A583-177006441254}" srcOrd="0" destOrd="0" presId="urn:microsoft.com/office/officeart/2005/8/layout/radial6"/>
    <dgm:cxn modelId="{C752B6A8-BAAF-4FDD-9F07-CED5557C15C1}" type="presOf" srcId="{825EA4B1-88C4-481B-B0A4-E0AB3D8286D2}" destId="{59C004EF-5845-49A7-B282-3B65E018E144}" srcOrd="0" destOrd="0" presId="urn:microsoft.com/office/officeart/2005/8/layout/radial6"/>
    <dgm:cxn modelId="{F3E8C756-1678-40D0-9CFD-62F109E04542}" srcId="{F3B45A47-3D80-4431-9AE5-B461875B1249}" destId="{611DF4E2-8EF8-4360-B2CE-0208436DD0B1}" srcOrd="1" destOrd="0" parTransId="{01FB9623-297B-4260-9405-367598A95C9D}" sibTransId="{825EA4B1-88C4-481B-B0A4-E0AB3D8286D2}"/>
    <dgm:cxn modelId="{7CE7D26F-01F9-4A08-92E5-2B5020FF345B}" srcId="{F3B45A47-3D80-4431-9AE5-B461875B1249}" destId="{0F3DB347-DB2F-4EB3-BE19-9E10506DDB97}" srcOrd="2" destOrd="0" parTransId="{BF37A342-199D-4548-9AF5-9B64884B14B3}" sibTransId="{6EFB2240-EA6C-4689-B056-F6C565D0BB68}"/>
    <dgm:cxn modelId="{2DC0D723-26AD-44CD-9D88-D8E0308CE015}" srcId="{F3B45A47-3D80-4431-9AE5-B461875B1249}" destId="{6FA65C12-96B1-45D8-8F9C-A9D86B85AC9B}" srcOrd="3" destOrd="0" parTransId="{B18614A8-23AB-48E9-A42A-E1AB0E781AD4}" sibTransId="{C3F39EB7-013C-4115-B07B-7F4D008C6C2D}"/>
    <dgm:cxn modelId="{458716F3-5840-4B7B-BD6D-156B20CBF6F1}" type="presOf" srcId="{F3B45A47-3D80-4431-9AE5-B461875B1249}" destId="{8467ED0D-DBBC-4B90-A480-35BF08F1BC4D}" srcOrd="0" destOrd="0" presId="urn:microsoft.com/office/officeart/2005/8/layout/radial6"/>
    <dgm:cxn modelId="{68B252DE-6BFD-4A81-A30B-BA46E0821584}" type="presOf" srcId="{02171784-26A1-429E-9FD6-23BDD65D5F7C}" destId="{4595FAC1-978A-4591-A284-E946F0FDC864}" srcOrd="0" destOrd="0" presId="urn:microsoft.com/office/officeart/2005/8/layout/radial6"/>
    <dgm:cxn modelId="{AC793B58-29E2-4B58-B373-61DEA31EB411}" type="presOf" srcId="{6EFB2240-EA6C-4689-B056-F6C565D0BB68}" destId="{884AFE3C-F61A-44AA-9FBD-1EB826E7C304}" srcOrd="0" destOrd="0" presId="urn:microsoft.com/office/officeart/2005/8/layout/radial6"/>
    <dgm:cxn modelId="{4CCE95ED-6119-4957-B92D-50B1B0B28F7D}" type="presOf" srcId="{6FA65C12-96B1-45D8-8F9C-A9D86B85AC9B}" destId="{47B8F9A7-0BFE-480B-8DA3-254C13869F9C}" srcOrd="0" destOrd="0" presId="urn:microsoft.com/office/officeart/2005/8/layout/radial6"/>
    <dgm:cxn modelId="{98161ADC-2C8F-4796-829B-D3955A2BE689}" type="presOf" srcId="{8ABD4EC1-8B5F-45A1-AD67-6C87590A5ED5}" destId="{54E4A1E1-A915-40C7-92BA-C58D00173604}" srcOrd="0" destOrd="0" presId="urn:microsoft.com/office/officeart/2005/8/layout/radial6"/>
    <dgm:cxn modelId="{70A944AC-C9B9-44EC-A362-3917403FE95E}" type="presOf" srcId="{611DF4E2-8EF8-4360-B2CE-0208436DD0B1}" destId="{937DB848-4BBC-463D-98BC-2E58631255BD}" srcOrd="0" destOrd="0" presId="urn:microsoft.com/office/officeart/2005/8/layout/radial6"/>
    <dgm:cxn modelId="{9D4A4BD4-88EB-4F01-862D-DC7642BFA11F}" type="presParOf" srcId="{4595FAC1-978A-4591-A284-E946F0FDC864}" destId="{8467ED0D-DBBC-4B90-A480-35BF08F1BC4D}" srcOrd="0" destOrd="0" presId="urn:microsoft.com/office/officeart/2005/8/layout/radial6"/>
    <dgm:cxn modelId="{42E954D1-E446-4712-9503-27AB4970C23B}" type="presParOf" srcId="{4595FAC1-978A-4591-A284-E946F0FDC864}" destId="{9389D6D8-994E-4C62-A439-0DA063C5D96A}" srcOrd="1" destOrd="0" presId="urn:microsoft.com/office/officeart/2005/8/layout/radial6"/>
    <dgm:cxn modelId="{285F3DB0-A4D5-49F1-B7C4-09BD8A816CE1}" type="presParOf" srcId="{4595FAC1-978A-4591-A284-E946F0FDC864}" destId="{762C65AE-14DD-4BC5-A0B0-D040ADCD1189}" srcOrd="2" destOrd="0" presId="urn:microsoft.com/office/officeart/2005/8/layout/radial6"/>
    <dgm:cxn modelId="{84DDDC7F-B140-40C6-95C3-9316C2C6E143}" type="presParOf" srcId="{4595FAC1-978A-4591-A284-E946F0FDC864}" destId="{54E4A1E1-A915-40C7-92BA-C58D00173604}" srcOrd="3" destOrd="0" presId="urn:microsoft.com/office/officeart/2005/8/layout/radial6"/>
    <dgm:cxn modelId="{D6C50A9D-AA78-498C-96A2-3FBA8649A32B}" type="presParOf" srcId="{4595FAC1-978A-4591-A284-E946F0FDC864}" destId="{937DB848-4BBC-463D-98BC-2E58631255BD}" srcOrd="4" destOrd="0" presId="urn:microsoft.com/office/officeart/2005/8/layout/radial6"/>
    <dgm:cxn modelId="{04BC2307-FB99-47D6-B09F-DC162FA30D79}" type="presParOf" srcId="{4595FAC1-978A-4591-A284-E946F0FDC864}" destId="{63C7AF56-79E3-4424-BAB1-6F10FB20C24F}" srcOrd="5" destOrd="0" presId="urn:microsoft.com/office/officeart/2005/8/layout/radial6"/>
    <dgm:cxn modelId="{9CFE1D33-91D0-4F20-B512-4311F577072D}" type="presParOf" srcId="{4595FAC1-978A-4591-A284-E946F0FDC864}" destId="{59C004EF-5845-49A7-B282-3B65E018E144}" srcOrd="6" destOrd="0" presId="urn:microsoft.com/office/officeart/2005/8/layout/radial6"/>
    <dgm:cxn modelId="{AFA2FAF4-2E1C-4AB0-A901-5C20C60979E0}" type="presParOf" srcId="{4595FAC1-978A-4591-A284-E946F0FDC864}" destId="{5CE6FF32-4D0D-4BAA-A583-177006441254}" srcOrd="7" destOrd="0" presId="urn:microsoft.com/office/officeart/2005/8/layout/radial6"/>
    <dgm:cxn modelId="{406D6589-C280-43A9-9716-C53F3401B693}" type="presParOf" srcId="{4595FAC1-978A-4591-A284-E946F0FDC864}" destId="{12D5E541-92B0-42F1-8E8E-9A575DE910A7}" srcOrd="8" destOrd="0" presId="urn:microsoft.com/office/officeart/2005/8/layout/radial6"/>
    <dgm:cxn modelId="{2A5BA979-4A4E-4BDC-BEF6-AD0451D546FA}" type="presParOf" srcId="{4595FAC1-978A-4591-A284-E946F0FDC864}" destId="{884AFE3C-F61A-44AA-9FBD-1EB826E7C304}" srcOrd="9" destOrd="0" presId="urn:microsoft.com/office/officeart/2005/8/layout/radial6"/>
    <dgm:cxn modelId="{E61EA33D-9B79-446D-9A08-DC0FEDD361EC}" type="presParOf" srcId="{4595FAC1-978A-4591-A284-E946F0FDC864}" destId="{47B8F9A7-0BFE-480B-8DA3-254C13869F9C}" srcOrd="10" destOrd="0" presId="urn:microsoft.com/office/officeart/2005/8/layout/radial6"/>
    <dgm:cxn modelId="{2A32265D-3B44-4C1A-8271-A5BBCCDE06A2}" type="presParOf" srcId="{4595FAC1-978A-4591-A284-E946F0FDC864}" destId="{05BC0EC9-A7A7-4456-B717-43FF06E5A566}" srcOrd="11" destOrd="0" presId="urn:microsoft.com/office/officeart/2005/8/layout/radial6"/>
    <dgm:cxn modelId="{13D6D9EF-866E-403F-B8C5-8D34207112B0}" type="presParOf" srcId="{4595FAC1-978A-4591-A284-E946F0FDC864}" destId="{022E2704-A428-4EDD-80DE-F87DD52E83A2}"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1C882D-3E1C-481D-9869-6CE14BF2CE49}">
      <dsp:nvSpPr>
        <dsp:cNvPr id="0" name=""/>
        <dsp:cNvSpPr/>
      </dsp:nvSpPr>
      <dsp:spPr>
        <a:xfrm>
          <a:off x="5677564" y="4315747"/>
          <a:ext cx="2615979" cy="1569587"/>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L" sz="1400" kern="1200"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Apoyar en mejorar la calidad de vida de los niños y adolescentes con DM, y de sus familias.</a:t>
          </a:r>
        </a:p>
      </dsp:txBody>
      <dsp:txXfrm>
        <a:off x="5677564" y="4315747"/>
        <a:ext cx="2615979" cy="1569587"/>
      </dsp:txXfrm>
    </dsp:sp>
    <dsp:sp modelId="{4A3618C5-FA95-4101-BDF4-44D532C6956F}">
      <dsp:nvSpPr>
        <dsp:cNvPr id="0" name=""/>
        <dsp:cNvSpPr/>
      </dsp:nvSpPr>
      <dsp:spPr>
        <a:xfrm>
          <a:off x="2917915" y="4315575"/>
          <a:ext cx="2615979" cy="1569587"/>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L" sz="1400" kern="1200"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Proporcionar a los miembros de la comunidad educativa seguridad jurídica y técnica en las actuaciones que desarrollen relacionadas con el niño/adolescente con diabetes.</a:t>
          </a:r>
        </a:p>
      </dsp:txBody>
      <dsp:txXfrm>
        <a:off x="2917915" y="4315575"/>
        <a:ext cx="2615979" cy="1569587"/>
      </dsp:txXfrm>
    </dsp:sp>
    <dsp:sp modelId="{16A0377F-5C57-484D-861E-9D78B0EC53F2}">
      <dsp:nvSpPr>
        <dsp:cNvPr id="0" name=""/>
        <dsp:cNvSpPr/>
      </dsp:nvSpPr>
      <dsp:spPr>
        <a:xfrm>
          <a:off x="5665949" y="2557746"/>
          <a:ext cx="2615979" cy="1569587"/>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L" sz="1400" kern="1200"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Identificar y asignar el papel de cada uno de los profesionales implicados en la atención al niño/adolescente con diabetes en el ámbito educativo</a:t>
          </a:r>
        </a:p>
        <a:p>
          <a:pPr lvl="0" algn="ctr" defTabSz="622300">
            <a:lnSpc>
              <a:spcPct val="90000"/>
            </a:lnSpc>
            <a:spcBef>
              <a:spcPct val="0"/>
            </a:spcBef>
            <a:spcAft>
              <a:spcPct val="35000"/>
            </a:spcAft>
          </a:pPr>
          <a:r>
            <a:rPr lang="es-CL" sz="1400" b="1" u="sng" kern="1200"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CAPACITACIÓN</a:t>
          </a:r>
        </a:p>
      </dsp:txBody>
      <dsp:txXfrm>
        <a:off x="5665949" y="2557746"/>
        <a:ext cx="2615979" cy="1569587"/>
      </dsp:txXfrm>
    </dsp:sp>
    <dsp:sp modelId="{D50BCC43-3808-459E-A6C2-70CA70FCFDB1}">
      <dsp:nvSpPr>
        <dsp:cNvPr id="0" name=""/>
        <dsp:cNvSpPr/>
      </dsp:nvSpPr>
      <dsp:spPr>
        <a:xfrm>
          <a:off x="135507" y="2534433"/>
          <a:ext cx="2615979" cy="1569587"/>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L" sz="1400" kern="1200"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Optimizar la atención integral al niño y adolescente con DM en los centros educativos, en colaboración con el equipo de salud.</a:t>
          </a:r>
        </a:p>
      </dsp:txBody>
      <dsp:txXfrm>
        <a:off x="135507" y="2534433"/>
        <a:ext cx="2615979" cy="1569587"/>
      </dsp:txXfrm>
    </dsp:sp>
    <dsp:sp modelId="{675474AF-F862-46B7-B99D-DEA2F08CEB42}">
      <dsp:nvSpPr>
        <dsp:cNvPr id="0" name=""/>
        <dsp:cNvSpPr/>
      </dsp:nvSpPr>
      <dsp:spPr>
        <a:xfrm>
          <a:off x="108798" y="4301773"/>
          <a:ext cx="2615979" cy="1569587"/>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L" sz="1400" kern="1200"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Trabajar coordinadamente para intentar evitar complicaciones agudas, a medio y largo plazo, de la DM, en el medio escolar</a:t>
          </a:r>
          <a:endParaRPr lang="es-CL" sz="1400" kern="1200" dirty="0">
            <a:solidFill>
              <a:schemeClr val="bg1"/>
            </a:solidFill>
          </a:endParaRPr>
        </a:p>
      </dsp:txBody>
      <dsp:txXfrm>
        <a:off x="108798" y="4301773"/>
        <a:ext cx="2615979" cy="1569587"/>
      </dsp:txXfrm>
    </dsp:sp>
    <dsp:sp modelId="{90B2C169-103C-4171-BD41-44F1320B3731}">
      <dsp:nvSpPr>
        <dsp:cNvPr id="0" name=""/>
        <dsp:cNvSpPr/>
      </dsp:nvSpPr>
      <dsp:spPr>
        <a:xfrm>
          <a:off x="2941930" y="2551243"/>
          <a:ext cx="2615979" cy="1569587"/>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L" sz="1400" kern="1200" dirty="0" smtClean="0">
              <a:solidFill>
                <a:schemeClr val="bg1"/>
              </a:solidFill>
              <a:effectLst/>
              <a:latin typeface="Arial" panose="020B0604020202020204" pitchFamily="34" charset="0"/>
              <a:ea typeface="MS Mincho" panose="02020609040205080304" pitchFamily="49" charset="-128"/>
              <a:cs typeface="Arial" panose="020B0604020202020204" pitchFamily="34" charset="0"/>
            </a:rPr>
            <a:t>Favorecer la coordinación en la atención al niño y adolescente con DM entre educadores, padres y personal del equipo de salud</a:t>
          </a:r>
          <a:endParaRPr lang="es-CL" sz="1400" kern="1200" dirty="0">
            <a:solidFill>
              <a:schemeClr val="bg1"/>
            </a:solidFill>
          </a:endParaRPr>
        </a:p>
      </dsp:txBody>
      <dsp:txXfrm>
        <a:off x="2941930" y="2551243"/>
        <a:ext cx="2615979" cy="1569587"/>
      </dsp:txXfrm>
    </dsp:sp>
    <dsp:sp modelId="{45C12EF2-EBBD-467E-9874-3BD80E8D11BA}">
      <dsp:nvSpPr>
        <dsp:cNvPr id="0" name=""/>
        <dsp:cNvSpPr/>
      </dsp:nvSpPr>
      <dsp:spPr>
        <a:xfrm>
          <a:off x="1223689" y="467061"/>
          <a:ext cx="5816185" cy="1569587"/>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L" sz="1400" kern="1200" dirty="0" smtClean="0"/>
            <a:t>Establecer y promover medidas de atención específica al niño y adolescente con diabetes mellitus dentro del ámbito educativo, y de apoyo a toda la comunidad educativa para favorecer su adaptación física, social y emocional, así como velar por el control, la seguridad y la igualdad de oportunidades del </a:t>
          </a:r>
          <a:r>
            <a:rPr lang="es-CL" sz="1400" u="none" kern="1200" dirty="0" smtClean="0"/>
            <a:t>niño y adolescente con DM.</a:t>
          </a:r>
          <a:endParaRPr lang="es-CL" sz="1400" u="sng" kern="1200" dirty="0"/>
        </a:p>
      </dsp:txBody>
      <dsp:txXfrm>
        <a:off x="1223689" y="467061"/>
        <a:ext cx="5816185" cy="15695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B6F038-7352-4D26-89B3-C7785EA5A6B8}">
      <dsp:nvSpPr>
        <dsp:cNvPr id="0" name=""/>
        <dsp:cNvSpPr/>
      </dsp:nvSpPr>
      <dsp:spPr>
        <a:xfrm>
          <a:off x="3773082" y="673999"/>
          <a:ext cx="534186" cy="91440"/>
        </a:xfrm>
        <a:custGeom>
          <a:avLst/>
          <a:gdLst/>
          <a:ahLst/>
          <a:cxnLst/>
          <a:rect l="0" t="0" r="0" b="0"/>
          <a:pathLst>
            <a:path>
              <a:moveTo>
                <a:pt x="0" y="59167"/>
              </a:moveTo>
              <a:lnTo>
                <a:pt x="284193" y="59167"/>
              </a:lnTo>
              <a:lnTo>
                <a:pt x="284193" y="45720"/>
              </a:lnTo>
              <a:lnTo>
                <a:pt x="534186" y="45720"/>
              </a:lnTo>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L" sz="500" kern="1200"/>
        </a:p>
      </dsp:txBody>
      <dsp:txXfrm>
        <a:off x="4026052" y="716963"/>
        <a:ext cx="28247" cy="5513"/>
      </dsp:txXfrm>
    </dsp:sp>
    <dsp:sp modelId="{20ED30EA-C37B-4EFB-A4F2-7B129CFAE64C}">
      <dsp:nvSpPr>
        <dsp:cNvPr id="0" name=""/>
        <dsp:cNvSpPr/>
      </dsp:nvSpPr>
      <dsp:spPr>
        <a:xfrm>
          <a:off x="1377757" y="14030"/>
          <a:ext cx="2397125" cy="1438275"/>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L" sz="1500" kern="1200" dirty="0" smtClean="0"/>
            <a:t>ATENCIÓN ESPECIALIZADA</a:t>
          </a:r>
        </a:p>
        <a:p>
          <a:pPr lvl="0" algn="ctr" defTabSz="666750">
            <a:lnSpc>
              <a:spcPct val="90000"/>
            </a:lnSpc>
            <a:spcBef>
              <a:spcPct val="0"/>
            </a:spcBef>
            <a:spcAft>
              <a:spcPct val="35000"/>
            </a:spcAft>
          </a:pPr>
          <a:r>
            <a:rPr lang="es-CL" sz="1500" kern="1200" dirty="0" smtClean="0"/>
            <a:t>(URGENCIA U OTRO )</a:t>
          </a:r>
          <a:endParaRPr lang="es-CL" sz="1500" kern="1200" dirty="0"/>
        </a:p>
      </dsp:txBody>
      <dsp:txXfrm>
        <a:off x="1377757" y="14030"/>
        <a:ext cx="2397125" cy="1438275"/>
      </dsp:txXfrm>
    </dsp:sp>
    <dsp:sp modelId="{21717C65-ADAD-450C-B7B0-106BD90802E2}">
      <dsp:nvSpPr>
        <dsp:cNvPr id="0" name=""/>
        <dsp:cNvSpPr/>
      </dsp:nvSpPr>
      <dsp:spPr>
        <a:xfrm>
          <a:off x="1800059" y="1437057"/>
          <a:ext cx="3738172" cy="520738"/>
        </a:xfrm>
        <a:custGeom>
          <a:avLst/>
          <a:gdLst/>
          <a:ahLst/>
          <a:cxnLst/>
          <a:rect l="0" t="0" r="0" b="0"/>
          <a:pathLst>
            <a:path>
              <a:moveTo>
                <a:pt x="3738172" y="0"/>
              </a:moveTo>
              <a:lnTo>
                <a:pt x="3738172" y="277469"/>
              </a:lnTo>
              <a:lnTo>
                <a:pt x="0" y="277469"/>
              </a:lnTo>
              <a:lnTo>
                <a:pt x="0" y="520738"/>
              </a:lnTo>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L" sz="500" kern="1200"/>
        </a:p>
      </dsp:txBody>
      <dsp:txXfrm>
        <a:off x="3574680" y="1694669"/>
        <a:ext cx="188930" cy="5513"/>
      </dsp:txXfrm>
    </dsp:sp>
    <dsp:sp modelId="{3AFBEBD0-052D-43FA-96F5-FE4BF9026264}">
      <dsp:nvSpPr>
        <dsp:cNvPr id="0" name=""/>
        <dsp:cNvSpPr/>
      </dsp:nvSpPr>
      <dsp:spPr>
        <a:xfrm>
          <a:off x="4339669" y="582"/>
          <a:ext cx="2397125" cy="1438275"/>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L" sz="1500" kern="1200" dirty="0" smtClean="0"/>
            <a:t>DIAGNÓSTICO DE </a:t>
          </a:r>
        </a:p>
        <a:p>
          <a:pPr lvl="0" algn="ctr" defTabSz="666750">
            <a:lnSpc>
              <a:spcPct val="90000"/>
            </a:lnSpc>
            <a:spcBef>
              <a:spcPct val="0"/>
            </a:spcBef>
            <a:spcAft>
              <a:spcPct val="35000"/>
            </a:spcAft>
          </a:pPr>
          <a:r>
            <a:rPr lang="es-CL" sz="1500" kern="1200" dirty="0" smtClean="0"/>
            <a:t>DM T 1</a:t>
          </a:r>
          <a:endParaRPr lang="es-CL" sz="1500" kern="1200" dirty="0"/>
        </a:p>
      </dsp:txBody>
      <dsp:txXfrm>
        <a:off x="4339669" y="582"/>
        <a:ext cx="2397125" cy="1438275"/>
      </dsp:txXfrm>
    </dsp:sp>
    <dsp:sp modelId="{53FD9D56-41D3-442F-9B61-72056F8BF924}">
      <dsp:nvSpPr>
        <dsp:cNvPr id="0" name=""/>
        <dsp:cNvSpPr/>
      </dsp:nvSpPr>
      <dsp:spPr>
        <a:xfrm>
          <a:off x="2996821" y="2663613"/>
          <a:ext cx="2271934" cy="91440"/>
        </a:xfrm>
        <a:custGeom>
          <a:avLst/>
          <a:gdLst/>
          <a:ahLst/>
          <a:cxnLst/>
          <a:rect l="0" t="0" r="0" b="0"/>
          <a:pathLst>
            <a:path>
              <a:moveTo>
                <a:pt x="0" y="45720"/>
              </a:moveTo>
              <a:lnTo>
                <a:pt x="2271934" y="45720"/>
              </a:lnTo>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L" sz="500" kern="1200"/>
        </a:p>
      </dsp:txBody>
      <dsp:txXfrm>
        <a:off x="4075225" y="2706576"/>
        <a:ext cx="115126" cy="5513"/>
      </dsp:txXfrm>
    </dsp:sp>
    <dsp:sp modelId="{D803F5C9-F66A-487D-879C-186731CA09D8}">
      <dsp:nvSpPr>
        <dsp:cNvPr id="0" name=""/>
        <dsp:cNvSpPr/>
      </dsp:nvSpPr>
      <dsp:spPr>
        <a:xfrm>
          <a:off x="601496" y="1990196"/>
          <a:ext cx="2397125" cy="1438275"/>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L" sz="1500" kern="1200" dirty="0" smtClean="0"/>
            <a:t>EQUIPO DE SALUD ESPECIALISTA EN DM </a:t>
          </a:r>
          <a:endParaRPr lang="es-CL" sz="1500" kern="1200" dirty="0"/>
        </a:p>
      </dsp:txBody>
      <dsp:txXfrm>
        <a:off x="601496" y="1990196"/>
        <a:ext cx="2397125" cy="1438275"/>
      </dsp:txXfrm>
    </dsp:sp>
    <dsp:sp modelId="{38E38273-6BE7-44D5-BD69-186671565A2D}">
      <dsp:nvSpPr>
        <dsp:cNvPr id="0" name=""/>
        <dsp:cNvSpPr/>
      </dsp:nvSpPr>
      <dsp:spPr>
        <a:xfrm>
          <a:off x="2589768" y="3426671"/>
          <a:ext cx="3909950" cy="520738"/>
        </a:xfrm>
        <a:custGeom>
          <a:avLst/>
          <a:gdLst/>
          <a:ahLst/>
          <a:cxnLst/>
          <a:rect l="0" t="0" r="0" b="0"/>
          <a:pathLst>
            <a:path>
              <a:moveTo>
                <a:pt x="3909950" y="0"/>
              </a:moveTo>
              <a:lnTo>
                <a:pt x="3909950" y="277469"/>
              </a:lnTo>
              <a:lnTo>
                <a:pt x="0" y="277469"/>
              </a:lnTo>
              <a:lnTo>
                <a:pt x="0" y="520738"/>
              </a:lnTo>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L" sz="500" kern="1200"/>
        </a:p>
      </dsp:txBody>
      <dsp:txXfrm>
        <a:off x="4446027" y="3684283"/>
        <a:ext cx="197431" cy="5513"/>
      </dsp:txXfrm>
    </dsp:sp>
    <dsp:sp modelId="{95B51150-7344-4ECC-B16B-4A7FE3E369AB}">
      <dsp:nvSpPr>
        <dsp:cNvPr id="0" name=""/>
        <dsp:cNvSpPr/>
      </dsp:nvSpPr>
      <dsp:spPr>
        <a:xfrm>
          <a:off x="5301156" y="1990196"/>
          <a:ext cx="2397125" cy="1438275"/>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L" sz="1500" kern="1200" dirty="0" smtClean="0"/>
            <a:t>CENTRO EDUCATIVO</a:t>
          </a:r>
        </a:p>
        <a:p>
          <a:pPr lvl="0" algn="ctr" defTabSz="666750">
            <a:lnSpc>
              <a:spcPct val="90000"/>
            </a:lnSpc>
            <a:spcBef>
              <a:spcPct val="0"/>
            </a:spcBef>
            <a:spcAft>
              <a:spcPct val="35000"/>
            </a:spcAft>
          </a:pPr>
          <a:r>
            <a:rPr lang="es-CL" sz="1500" kern="1200" dirty="0" smtClean="0"/>
            <a:t>(APOYO DE PADRES,DOCENTES Y PERSONAL DE SALUD) </a:t>
          </a:r>
          <a:endParaRPr lang="es-CL" sz="1500" kern="1200" dirty="0"/>
        </a:p>
      </dsp:txBody>
      <dsp:txXfrm>
        <a:off x="5301156" y="1990196"/>
        <a:ext cx="2397125" cy="1438275"/>
      </dsp:txXfrm>
    </dsp:sp>
    <dsp:sp modelId="{A6EEA2C2-122D-448D-B940-A733906086C1}">
      <dsp:nvSpPr>
        <dsp:cNvPr id="0" name=""/>
        <dsp:cNvSpPr/>
      </dsp:nvSpPr>
      <dsp:spPr>
        <a:xfrm>
          <a:off x="3786530" y="4653227"/>
          <a:ext cx="1911944" cy="91440"/>
        </a:xfrm>
        <a:custGeom>
          <a:avLst/>
          <a:gdLst/>
          <a:ahLst/>
          <a:cxnLst/>
          <a:rect l="0" t="0" r="0" b="0"/>
          <a:pathLst>
            <a:path>
              <a:moveTo>
                <a:pt x="0" y="45720"/>
              </a:moveTo>
              <a:lnTo>
                <a:pt x="973072" y="45720"/>
              </a:lnTo>
              <a:lnTo>
                <a:pt x="973072" y="46302"/>
              </a:lnTo>
              <a:lnTo>
                <a:pt x="1911944" y="46302"/>
              </a:lnTo>
            </a:path>
          </a:pathLst>
        </a:custGeom>
        <a:noFill/>
        <a:ln w="127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L" sz="500" kern="1200"/>
        </a:p>
      </dsp:txBody>
      <dsp:txXfrm>
        <a:off x="4693939" y="4696190"/>
        <a:ext cx="97127" cy="5513"/>
      </dsp:txXfrm>
    </dsp:sp>
    <dsp:sp modelId="{9C9BC225-62F8-43C6-84F3-D4B49F589BDD}">
      <dsp:nvSpPr>
        <dsp:cNvPr id="0" name=""/>
        <dsp:cNvSpPr/>
      </dsp:nvSpPr>
      <dsp:spPr>
        <a:xfrm>
          <a:off x="1391205" y="3979809"/>
          <a:ext cx="2397125" cy="1438275"/>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L" sz="1500" kern="1200" dirty="0" smtClean="0"/>
            <a:t>NOMBRAMIENTO DE E.U Y/O ENCARGADO  DE SALUD</a:t>
          </a:r>
          <a:endParaRPr lang="es-CL" sz="1500" kern="1200" dirty="0"/>
        </a:p>
      </dsp:txBody>
      <dsp:txXfrm>
        <a:off x="1391205" y="3979809"/>
        <a:ext cx="2397125" cy="1438275"/>
      </dsp:txXfrm>
    </dsp:sp>
    <dsp:sp modelId="{484CB9C9-C5F3-4028-9DA1-78DDF9E79D5B}">
      <dsp:nvSpPr>
        <dsp:cNvPr id="0" name=""/>
        <dsp:cNvSpPr/>
      </dsp:nvSpPr>
      <dsp:spPr>
        <a:xfrm>
          <a:off x="5730874" y="3980392"/>
          <a:ext cx="2397125" cy="1438275"/>
        </a:xfrm>
        <a:prstGeom prst="rect">
          <a:avLst/>
        </a:prstGeom>
        <a:solidFill>
          <a:schemeClr val="accent1">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es-CL" sz="1500" kern="1200" dirty="0" smtClean="0"/>
            <a:t>PLANES DE CUIDADOS  PARA NIÑO(A) O ADOLESCENTE  CON DM EN EL CENTRO EDUCATIVO</a:t>
          </a:r>
          <a:endParaRPr lang="es-CL" sz="1500" kern="1200" dirty="0"/>
        </a:p>
      </dsp:txBody>
      <dsp:txXfrm>
        <a:off x="5730874" y="3980392"/>
        <a:ext cx="2397125" cy="14382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55683-299D-4DEF-B924-4B0C0E2B0C8E}">
      <dsp:nvSpPr>
        <dsp:cNvPr id="0" name=""/>
        <dsp:cNvSpPr/>
      </dsp:nvSpPr>
      <dsp:spPr>
        <a:xfrm rot="5400000">
          <a:off x="-173309" y="300276"/>
          <a:ext cx="2001844" cy="1401291"/>
        </a:xfrm>
        <a:prstGeom prst="chevron">
          <a:avLst/>
        </a:prstGeom>
        <a:solidFill>
          <a:schemeClr val="accent1">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endParaRPr lang="es-CL" sz="3600" kern="1200" dirty="0"/>
        </a:p>
      </dsp:txBody>
      <dsp:txXfrm rot="-5400000">
        <a:off x="126968" y="700646"/>
        <a:ext cx="1401291" cy="600553"/>
      </dsp:txXfrm>
    </dsp:sp>
    <dsp:sp modelId="{A21336B1-2291-4F6E-A4AD-971292ADBECC}">
      <dsp:nvSpPr>
        <dsp:cNvPr id="0" name=""/>
        <dsp:cNvSpPr/>
      </dsp:nvSpPr>
      <dsp:spPr>
        <a:xfrm rot="5400000">
          <a:off x="4906419" y="-3276945"/>
          <a:ext cx="918971" cy="7637809"/>
        </a:xfrm>
        <a:prstGeom prst="round2SameRect">
          <a:avLst/>
        </a:prstGeom>
        <a:solidFill>
          <a:schemeClr val="lt1">
            <a:alpha val="90000"/>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Glucosa normal en ayunas: 70-100 mg/dl</a:t>
          </a:r>
          <a:endParaRPr lang="es-CL" sz="1200" kern="1200" dirty="0"/>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Objetivo general para niños/adolescentes con DM: 80-180 mg/dl</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Hipoglucemia franca: &lt; 60 mg/dl</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Hiperglucemia: &gt; 200 mg/dl</a:t>
          </a:r>
        </a:p>
        <a:p>
          <a:pPr marL="57150" lvl="1" indent="-57150" algn="l" defTabSz="266700">
            <a:lnSpc>
              <a:spcPct val="90000"/>
            </a:lnSpc>
            <a:spcBef>
              <a:spcPct val="0"/>
            </a:spcBef>
            <a:spcAft>
              <a:spcPct val="15000"/>
            </a:spcAft>
            <a:buChar char="••"/>
          </a:pPr>
          <a:endParaRPr lang="es-CL" sz="600" kern="1200" dirty="0"/>
        </a:p>
      </dsp:txBody>
      <dsp:txXfrm rot="-5400000">
        <a:off x="1547000" y="127334"/>
        <a:ext cx="7592949" cy="829251"/>
      </dsp:txXfrm>
    </dsp:sp>
    <dsp:sp modelId="{9BB464FF-6190-4FB1-A63E-03D57A6FCA03}">
      <dsp:nvSpPr>
        <dsp:cNvPr id="0" name=""/>
        <dsp:cNvSpPr/>
      </dsp:nvSpPr>
      <dsp:spPr>
        <a:xfrm rot="5400000">
          <a:off x="-173309" y="1792740"/>
          <a:ext cx="2001844" cy="1401291"/>
        </a:xfrm>
        <a:prstGeom prst="chevron">
          <a:avLst/>
        </a:prstGeom>
        <a:solidFill>
          <a:schemeClr val="accent1">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endParaRPr lang="es-CL" sz="3600" kern="1200" dirty="0"/>
        </a:p>
      </dsp:txBody>
      <dsp:txXfrm rot="-5400000">
        <a:off x="126968" y="2193110"/>
        <a:ext cx="1401291" cy="600553"/>
      </dsp:txXfrm>
    </dsp:sp>
    <dsp:sp modelId="{0786E6BE-9835-424C-A18A-C50772E36249}">
      <dsp:nvSpPr>
        <dsp:cNvPr id="0" name=""/>
        <dsp:cNvSpPr/>
      </dsp:nvSpPr>
      <dsp:spPr>
        <a:xfrm rot="5400000">
          <a:off x="4587455" y="-1796732"/>
          <a:ext cx="1758219" cy="7681708"/>
        </a:xfrm>
        <a:prstGeom prst="round2SameRect">
          <a:avLst/>
        </a:prstGeom>
        <a:solidFill>
          <a:schemeClr val="lt1">
            <a:alpha val="90000"/>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57150" lvl="1" indent="-57150" algn="l" defTabSz="266700">
            <a:lnSpc>
              <a:spcPct val="90000"/>
            </a:lnSpc>
            <a:spcBef>
              <a:spcPct val="0"/>
            </a:spcBef>
            <a:spcAft>
              <a:spcPct val="15000"/>
            </a:spcAft>
            <a:buChar char="••"/>
          </a:pPr>
          <a:endParaRPr lang="es-CL" sz="600" kern="1200" dirty="0"/>
        </a:p>
        <a:p>
          <a:pPr marL="114300" lvl="1" indent="-114300" algn="l" defTabSz="533400">
            <a:lnSpc>
              <a:spcPct val="90000"/>
            </a:lnSpc>
            <a:spcBef>
              <a:spcPct val="0"/>
            </a:spcBef>
            <a:spcAft>
              <a:spcPct val="15000"/>
            </a:spcAft>
            <a:buChar char="••"/>
          </a:pPr>
          <a:r>
            <a:rPr lang="es-CL" sz="1200" b="1" kern="1200" dirty="0" smtClean="0">
              <a:effectLst/>
              <a:latin typeface="Arial" panose="020B0604020202020204" pitchFamily="34" charset="0"/>
              <a:ea typeface="Calibri" panose="020F0502020204030204" pitchFamily="34" charset="0"/>
              <a:cs typeface="Arial" panose="020B0604020202020204" pitchFamily="34" charset="0"/>
            </a:rPr>
            <a:t>Excursiones y viajes</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Recomendable que el niño/adolescente sea independiente(en caso contrario, un adulto con nociones básicas en el cuidado de diabetes debe tenerlo en todo momento bajo control. </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Si hay que pernoctar, elegir un compañero/a de habitación adecuado(que conozca qué es la DM y los síntomas de hipoglucemia). </a:t>
          </a:r>
        </a:p>
        <a:p>
          <a:pPr marL="114300" lvl="1" indent="-114300" algn="l" defTabSz="533400">
            <a:lnSpc>
              <a:spcPct val="90000"/>
            </a:lnSpc>
            <a:spcBef>
              <a:spcPct val="0"/>
            </a:spcBef>
            <a:spcAft>
              <a:spcPct val="15000"/>
            </a:spcAft>
            <a:buChar char="••"/>
          </a:pPr>
          <a:r>
            <a:rPr lang="es-CL" sz="1200" b="1" kern="1200" dirty="0" smtClean="0">
              <a:effectLst/>
              <a:latin typeface="Arial" panose="020B0604020202020204" pitchFamily="34" charset="0"/>
              <a:ea typeface="Calibri" panose="020F0502020204030204" pitchFamily="34" charset="0"/>
              <a:cs typeface="Arial" panose="020B0604020202020204" pitchFamily="34" charset="0"/>
            </a:rPr>
            <a:t> Llevar: </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 Documentos identificativos, Cartilla del Alumno/a con DM o, en su defecto, breve informe.</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 Azúcar o bebidas azucaradas.</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 Glucómetro, lancetas y tiras reactivas (para sangre y orina),Insulinas y  glucagón.</a:t>
          </a:r>
          <a:endParaRPr lang="es-CL" sz="1200" kern="1200" dirty="0">
            <a:effectLst/>
            <a:latin typeface="Arial" panose="020B0604020202020204" pitchFamily="34" charset="0"/>
            <a:ea typeface="Calibri" panose="020F050202020403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endParaRPr lang="es-CL" sz="1200" kern="1200" dirty="0"/>
        </a:p>
      </dsp:txBody>
      <dsp:txXfrm rot="-5400000">
        <a:off x="1625711" y="1250841"/>
        <a:ext cx="7595879" cy="1586561"/>
      </dsp:txXfrm>
    </dsp:sp>
    <dsp:sp modelId="{D70A2199-0135-4516-B6D2-B24AD0E98997}">
      <dsp:nvSpPr>
        <dsp:cNvPr id="0" name=""/>
        <dsp:cNvSpPr/>
      </dsp:nvSpPr>
      <dsp:spPr>
        <a:xfrm rot="5400000">
          <a:off x="-155344" y="3230162"/>
          <a:ext cx="2001844" cy="1401291"/>
        </a:xfrm>
        <a:prstGeom prst="chevron">
          <a:avLst/>
        </a:prstGeom>
        <a:solidFill>
          <a:schemeClr val="accent1">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endParaRPr lang="es-CL" sz="3600" kern="1200" dirty="0"/>
        </a:p>
      </dsp:txBody>
      <dsp:txXfrm rot="-5400000">
        <a:off x="144933" y="3630532"/>
        <a:ext cx="1401291" cy="600553"/>
      </dsp:txXfrm>
    </dsp:sp>
    <dsp:sp modelId="{68A97B15-7A29-4B4C-862A-BFD2DED976A6}">
      <dsp:nvSpPr>
        <dsp:cNvPr id="0" name=""/>
        <dsp:cNvSpPr/>
      </dsp:nvSpPr>
      <dsp:spPr>
        <a:xfrm rot="5400000">
          <a:off x="4834269" y="-143779"/>
          <a:ext cx="1258558" cy="7752360"/>
        </a:xfrm>
        <a:prstGeom prst="round2SameRect">
          <a:avLst/>
        </a:prstGeom>
        <a:solidFill>
          <a:schemeClr val="lt1">
            <a:alpha val="90000"/>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s-CL" sz="1200" b="1" kern="1200" dirty="0" smtClean="0">
              <a:effectLst/>
              <a:latin typeface="Arial" panose="020B0604020202020204" pitchFamily="34" charset="0"/>
              <a:ea typeface="Calibri" panose="020F0502020204030204" pitchFamily="34" charset="0"/>
              <a:cs typeface="Arial" panose="020B0604020202020204" pitchFamily="34" charset="0"/>
            </a:rPr>
            <a:t>ANTES DEL EJERCICIO</a:t>
          </a:r>
          <a:endParaRPr lang="es-CL" sz="1200" b="1" kern="1200" dirty="0">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 Si está entre 100-200 mg/d Iniciar el ejercicio con normalidad</a:t>
          </a:r>
          <a:endParaRPr lang="es-CL" sz="1200" kern="1200" dirty="0">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Si está entre 70-100 mg/dl Tomar alimentos antes de empezar</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Si presenta síntomas de hipoglucemia No empezar</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Si está en 240 mg/dl o más No realizar ejercicio</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Si cetona en sangre (u orina) No realizar ejercicio</a:t>
          </a:r>
        </a:p>
        <a:p>
          <a:pPr marL="57150" lvl="1" indent="-57150" algn="l" defTabSz="222250">
            <a:lnSpc>
              <a:spcPct val="90000"/>
            </a:lnSpc>
            <a:spcBef>
              <a:spcPct val="0"/>
            </a:spcBef>
            <a:spcAft>
              <a:spcPct val="15000"/>
            </a:spcAft>
            <a:buChar char="••"/>
          </a:pPr>
          <a:endParaRPr lang="es-CL" sz="500" kern="1200" dirty="0"/>
        </a:p>
      </dsp:txBody>
      <dsp:txXfrm rot="-5400000">
        <a:off x="1587368" y="3164560"/>
        <a:ext cx="7690922" cy="11356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21FA12-AC91-4EC0-AA02-52AF2E754461}">
      <dsp:nvSpPr>
        <dsp:cNvPr id="0" name=""/>
        <dsp:cNvSpPr/>
      </dsp:nvSpPr>
      <dsp:spPr>
        <a:xfrm rot="5400000">
          <a:off x="-289435" y="289435"/>
          <a:ext cx="1929572" cy="1350700"/>
        </a:xfrm>
        <a:prstGeom prst="chevron">
          <a:avLst/>
        </a:prstGeom>
        <a:solidFill>
          <a:schemeClr val="accent1">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endParaRPr lang="es-CL" sz="3400" kern="1200" dirty="0"/>
        </a:p>
      </dsp:txBody>
      <dsp:txXfrm rot="-5400000">
        <a:off x="1" y="675349"/>
        <a:ext cx="1350700" cy="578872"/>
      </dsp:txXfrm>
    </dsp:sp>
    <dsp:sp modelId="{9386D51E-E249-4D67-A610-7788BB84EFCC}">
      <dsp:nvSpPr>
        <dsp:cNvPr id="0" name=""/>
        <dsp:cNvSpPr/>
      </dsp:nvSpPr>
      <dsp:spPr>
        <a:xfrm rot="5400000">
          <a:off x="4112239" y="-2755809"/>
          <a:ext cx="1254221" cy="6777299"/>
        </a:xfrm>
        <a:prstGeom prst="round2SameRect">
          <a:avLst/>
        </a:prstGeom>
        <a:solidFill>
          <a:schemeClr val="lt1">
            <a:alpha val="90000"/>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57150" lvl="1" indent="-57150" algn="l" defTabSz="400050">
            <a:lnSpc>
              <a:spcPct val="90000"/>
            </a:lnSpc>
            <a:spcBef>
              <a:spcPct val="0"/>
            </a:spcBef>
            <a:spcAft>
              <a:spcPct val="15000"/>
            </a:spcAft>
            <a:buChar char="••"/>
          </a:pPr>
          <a:endParaRPr lang="es-CL" sz="900" kern="1200"/>
        </a:p>
        <a:p>
          <a:pPr marL="57150" lvl="1" indent="-57150" algn="l" defTabSz="400050">
            <a:lnSpc>
              <a:spcPct val="90000"/>
            </a:lnSpc>
            <a:spcBef>
              <a:spcPct val="0"/>
            </a:spcBef>
            <a:spcAft>
              <a:spcPct val="15000"/>
            </a:spcAft>
            <a:buChar char="••"/>
          </a:pPr>
          <a:r>
            <a:rPr lang="es-CL" sz="900" b="1" u="sng" kern="1200" dirty="0" smtClean="0">
              <a:latin typeface="Arial" panose="020B0604020202020204" pitchFamily="34" charset="0"/>
              <a:cs typeface="Arial" panose="020B0604020202020204" pitchFamily="34" charset="0"/>
            </a:rPr>
            <a:t>EJERCICIO PROLONGADO</a:t>
          </a:r>
          <a:endParaRPr lang="es-CL" sz="900" u="sng" kern="1200" dirty="0"/>
        </a:p>
        <a:p>
          <a:pPr marL="114300" lvl="1" indent="-114300" algn="l" defTabSz="533400">
            <a:lnSpc>
              <a:spcPct val="90000"/>
            </a:lnSpc>
            <a:spcBef>
              <a:spcPct val="0"/>
            </a:spcBef>
            <a:spcAft>
              <a:spcPct val="15000"/>
            </a:spcAft>
            <a:buChar char="••"/>
          </a:pPr>
          <a:r>
            <a:rPr lang="es-CL" sz="1200" u="none" kern="1200" dirty="0" smtClean="0">
              <a:effectLst/>
              <a:latin typeface="Arial" panose="020B0604020202020204" pitchFamily="34" charset="0"/>
              <a:ea typeface="Calibri" panose="020F0502020204030204" pitchFamily="34" charset="0"/>
              <a:cs typeface="Arial" panose="020B0604020202020204" pitchFamily="34" charset="0"/>
            </a:rPr>
            <a:t>Tomar un suplemento </a:t>
          </a:r>
          <a:r>
            <a:rPr lang="es-CL" sz="1200" kern="1200" dirty="0" smtClean="0">
              <a:effectLst/>
              <a:latin typeface="Arial" panose="020B0604020202020204" pitchFamily="34" charset="0"/>
              <a:ea typeface="Calibri" panose="020F0502020204030204" pitchFamily="34" charset="0"/>
              <a:cs typeface="Arial" panose="020B0604020202020204" pitchFamily="34" charset="0"/>
            </a:rPr>
            <a:t>de 10-15 gr. De hidratos de carbono cada 30 minutos(ej. Galletas)</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Durante el ejercicio</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El niño/adolescente con diabetes debe tener acceso fácil a alimentos para tratar o prevenir las hipoglucemias</a:t>
          </a:r>
        </a:p>
        <a:p>
          <a:pPr marL="114300" lvl="1" indent="-114300" algn="l" defTabSz="533400">
            <a:lnSpc>
              <a:spcPct val="90000"/>
            </a:lnSpc>
            <a:spcBef>
              <a:spcPct val="0"/>
            </a:spcBef>
            <a:spcAft>
              <a:spcPct val="15000"/>
            </a:spcAft>
            <a:buChar char="••"/>
          </a:pPr>
          <a:endParaRPr lang="es-CL" sz="1200" kern="1200" dirty="0" smtClean="0">
            <a:effectLst/>
            <a:latin typeface="Arial" panose="020B0604020202020204" pitchFamily="34" charset="0"/>
            <a:ea typeface="Calibri" panose="020F0502020204030204" pitchFamily="34" charset="0"/>
            <a:cs typeface="Arial" panose="020B0604020202020204" pitchFamily="34" charset="0"/>
          </a:endParaRPr>
        </a:p>
      </dsp:txBody>
      <dsp:txXfrm rot="-5400000">
        <a:off x="1350700" y="66956"/>
        <a:ext cx="6716073" cy="1131769"/>
      </dsp:txXfrm>
    </dsp:sp>
    <dsp:sp modelId="{B983866B-6A38-4F0F-9727-5BBE7849E036}">
      <dsp:nvSpPr>
        <dsp:cNvPr id="0" name=""/>
        <dsp:cNvSpPr/>
      </dsp:nvSpPr>
      <dsp:spPr>
        <a:xfrm rot="5400000">
          <a:off x="-289435" y="1641469"/>
          <a:ext cx="1929572" cy="1350700"/>
        </a:xfrm>
        <a:prstGeom prst="chevron">
          <a:avLst/>
        </a:prstGeom>
        <a:solidFill>
          <a:schemeClr val="accent1">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endParaRPr lang="es-CL" sz="3400" kern="1200" dirty="0"/>
        </a:p>
      </dsp:txBody>
      <dsp:txXfrm rot="-5400000">
        <a:off x="1" y="2027383"/>
        <a:ext cx="1350700" cy="578872"/>
      </dsp:txXfrm>
    </dsp:sp>
    <dsp:sp modelId="{2692CADC-BADD-48EE-89FF-2F15DACC99CC}">
      <dsp:nvSpPr>
        <dsp:cNvPr id="0" name=""/>
        <dsp:cNvSpPr/>
      </dsp:nvSpPr>
      <dsp:spPr>
        <a:xfrm rot="5400000">
          <a:off x="4112239" y="-1245585"/>
          <a:ext cx="1254221" cy="6777299"/>
        </a:xfrm>
        <a:prstGeom prst="round2SameRect">
          <a:avLst/>
        </a:prstGeom>
        <a:solidFill>
          <a:schemeClr val="lt1">
            <a:alpha val="90000"/>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57150" lvl="1" indent="-57150" algn="l" defTabSz="400050">
            <a:lnSpc>
              <a:spcPct val="90000"/>
            </a:lnSpc>
            <a:spcBef>
              <a:spcPct val="0"/>
            </a:spcBef>
            <a:spcAft>
              <a:spcPct val="15000"/>
            </a:spcAft>
            <a:buChar char="••"/>
          </a:pPr>
          <a:endParaRPr lang="es-CL" sz="900" u="sng" kern="1200" dirty="0"/>
        </a:p>
        <a:p>
          <a:pPr marL="57150" lvl="1" indent="-57150" algn="l" defTabSz="400050">
            <a:lnSpc>
              <a:spcPct val="90000"/>
            </a:lnSpc>
            <a:spcBef>
              <a:spcPct val="0"/>
            </a:spcBef>
            <a:spcAft>
              <a:spcPct val="15000"/>
            </a:spcAft>
            <a:buChar char="••"/>
          </a:pPr>
          <a:r>
            <a:rPr lang="es-CL" sz="900" b="1" u="sng" kern="1200" dirty="0" smtClean="0">
              <a:effectLst/>
              <a:latin typeface="Arial" panose="020B0604020202020204" pitchFamily="34" charset="0"/>
              <a:ea typeface="Calibri" panose="020F0502020204030204" pitchFamily="34" charset="0"/>
              <a:cs typeface="Arial" panose="020B0604020202020204" pitchFamily="34" charset="0"/>
            </a:rPr>
            <a:t>DESPUÉS DEL EJERCICIO</a:t>
          </a:r>
          <a:endParaRPr lang="es-CL" sz="900" b="1" u="sng" kern="1200" dirty="0">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El niño/adolescente con diabetes debe controlarse la glucemia</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Si ejercicio no habitual y no puede hacerse glucemia, tomar algún alimento</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Los ejercicios muy intensos y prolongados (más de 30 minutos) pueden hacer subir momentáneamente la glucemia pero luego tienden a bajarla.</a:t>
          </a:r>
        </a:p>
        <a:p>
          <a:pPr marL="114300" lvl="1" indent="-114300" algn="l" defTabSz="533400">
            <a:lnSpc>
              <a:spcPct val="90000"/>
            </a:lnSpc>
            <a:spcBef>
              <a:spcPct val="0"/>
            </a:spcBef>
            <a:spcAft>
              <a:spcPct val="15000"/>
            </a:spcAft>
            <a:buChar char="••"/>
          </a:pPr>
          <a:r>
            <a:rPr lang="es-CL" sz="1200" kern="1200" dirty="0" smtClean="0">
              <a:effectLst/>
              <a:latin typeface="Arial" panose="020B0604020202020204" pitchFamily="34" charset="0"/>
              <a:ea typeface="Calibri" panose="020F0502020204030204" pitchFamily="34" charset="0"/>
              <a:cs typeface="Arial" panose="020B0604020202020204" pitchFamily="34" charset="0"/>
            </a:rPr>
            <a:t>En estas situaciones NO hay que poner suplementos de insulina</a:t>
          </a:r>
        </a:p>
        <a:p>
          <a:pPr marL="57150" lvl="1" indent="-57150" algn="l" defTabSz="400050">
            <a:lnSpc>
              <a:spcPct val="90000"/>
            </a:lnSpc>
            <a:spcBef>
              <a:spcPct val="0"/>
            </a:spcBef>
            <a:spcAft>
              <a:spcPct val="15000"/>
            </a:spcAft>
            <a:buChar char="••"/>
          </a:pPr>
          <a:endParaRPr lang="es-CL" sz="900" kern="1200" dirty="0"/>
        </a:p>
      </dsp:txBody>
      <dsp:txXfrm rot="-5400000">
        <a:off x="1350700" y="1577180"/>
        <a:ext cx="6716073" cy="1131769"/>
      </dsp:txXfrm>
    </dsp:sp>
    <dsp:sp modelId="{FA44CA8E-7A63-4A35-8C65-57859D0E5CF5}">
      <dsp:nvSpPr>
        <dsp:cNvPr id="0" name=""/>
        <dsp:cNvSpPr/>
      </dsp:nvSpPr>
      <dsp:spPr>
        <a:xfrm rot="5400000">
          <a:off x="-289435" y="2992771"/>
          <a:ext cx="1929572" cy="1350700"/>
        </a:xfrm>
        <a:prstGeom prst="chevron">
          <a:avLst/>
        </a:prstGeom>
        <a:solidFill>
          <a:schemeClr val="accent1">
            <a:hueOff val="0"/>
            <a:satOff val="0"/>
            <a:lumOff val="0"/>
            <a:alphaOff val="0"/>
          </a:schemeClr>
        </a:solidFill>
        <a:ln w="25400" cap="flat" cmpd="dbl"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endParaRPr lang="es-CL" sz="3400" kern="1200" dirty="0"/>
        </a:p>
      </dsp:txBody>
      <dsp:txXfrm rot="-5400000">
        <a:off x="1" y="3378685"/>
        <a:ext cx="1350700" cy="578872"/>
      </dsp:txXfrm>
    </dsp:sp>
    <dsp:sp modelId="{609209DF-8759-42EC-AB1B-855F75424B9A}">
      <dsp:nvSpPr>
        <dsp:cNvPr id="0" name=""/>
        <dsp:cNvSpPr/>
      </dsp:nvSpPr>
      <dsp:spPr>
        <a:xfrm rot="5400000">
          <a:off x="4324823" y="67147"/>
          <a:ext cx="829053" cy="6777299"/>
        </a:xfrm>
        <a:prstGeom prst="round2SameRect">
          <a:avLst/>
        </a:prstGeom>
        <a:solidFill>
          <a:schemeClr val="lt1">
            <a:alpha val="90000"/>
            <a:hueOff val="0"/>
            <a:satOff val="0"/>
            <a:lumOff val="0"/>
            <a:alphaOff val="0"/>
          </a:schemeClr>
        </a:solidFill>
        <a:ln w="25400" cap="flat" cmpd="dbl"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5715" rIns="5715" bIns="5715" numCol="1" spcCol="1270" anchor="ctr" anchorCtr="0">
          <a:noAutofit/>
        </a:bodyPr>
        <a:lstStyle/>
        <a:p>
          <a:pPr marL="57150" lvl="1" indent="-57150" algn="l" defTabSz="400050">
            <a:lnSpc>
              <a:spcPct val="90000"/>
            </a:lnSpc>
            <a:spcBef>
              <a:spcPct val="0"/>
            </a:spcBef>
            <a:spcAft>
              <a:spcPct val="15000"/>
            </a:spcAft>
            <a:buChar char="••"/>
          </a:pPr>
          <a:endParaRPr lang="es-CL" sz="900" b="1" u="sng" kern="1200" dirty="0">
            <a:latin typeface="Arial" panose="020B0604020202020204" pitchFamily="34" charset="0"/>
            <a:cs typeface="Arial" panose="020B0604020202020204" pitchFamily="34" charset="0"/>
          </a:endParaRPr>
        </a:p>
        <a:p>
          <a:pPr marL="57150" lvl="1" indent="-57150" algn="l" defTabSz="400050">
            <a:lnSpc>
              <a:spcPct val="90000"/>
            </a:lnSpc>
            <a:spcBef>
              <a:spcPct val="0"/>
            </a:spcBef>
            <a:spcAft>
              <a:spcPct val="15000"/>
            </a:spcAft>
            <a:buChar char="••"/>
          </a:pPr>
          <a:r>
            <a:rPr lang="es-CL" sz="900" b="1" u="sng" kern="1200" dirty="0" smtClean="0">
              <a:latin typeface="Arial" panose="020B0604020202020204" pitchFamily="34" charset="0"/>
              <a:ea typeface="Calibri" panose="020F0502020204030204" pitchFamily="34" charset="0"/>
              <a:cs typeface="Arial" panose="020B0604020202020204" pitchFamily="34" charset="0"/>
            </a:rPr>
            <a:t>ALMUERZO</a:t>
          </a:r>
          <a:r>
            <a:rPr lang="es-CL" sz="900" b="1" u="sng" kern="1200" dirty="0" smtClean="0">
              <a:effectLst/>
              <a:latin typeface="Arial" panose="020B0604020202020204" pitchFamily="34" charset="0"/>
              <a:ea typeface="Calibri" panose="020F0502020204030204" pitchFamily="34" charset="0"/>
              <a:cs typeface="Arial" panose="020B0604020202020204" pitchFamily="34" charset="0"/>
            </a:rPr>
            <a:t> ESCOLAR</a:t>
          </a:r>
          <a:endParaRPr lang="es-CL" sz="900" b="1" u="sng" kern="1200" dirty="0">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s-CL" sz="1200" kern="1200" dirty="0" smtClean="0">
              <a:latin typeface="Arial" panose="020B0604020202020204" pitchFamily="34" charset="0"/>
              <a:ea typeface="Calibri" panose="020F0502020204030204" pitchFamily="34" charset="0"/>
              <a:cs typeface="Arial" panose="020B0604020202020204" pitchFamily="34" charset="0"/>
            </a:rPr>
            <a:t>El niño con DM T1, </a:t>
          </a:r>
          <a:r>
            <a:rPr lang="es-CL" sz="1200" kern="1200" dirty="0" smtClean="0">
              <a:effectLst/>
              <a:latin typeface="Arial" panose="020B0604020202020204" pitchFamily="34" charset="0"/>
              <a:ea typeface="Calibri" panose="020F0502020204030204" pitchFamily="34" charset="0"/>
              <a:cs typeface="Arial" panose="020B0604020202020204" pitchFamily="34" charset="0"/>
            </a:rPr>
            <a:t>no debe comer diferente</a:t>
          </a:r>
        </a:p>
        <a:p>
          <a:pPr marL="114300" lvl="1" indent="-114300" algn="l" defTabSz="533400">
            <a:lnSpc>
              <a:spcPct val="90000"/>
            </a:lnSpc>
            <a:spcBef>
              <a:spcPct val="0"/>
            </a:spcBef>
            <a:spcAft>
              <a:spcPct val="15000"/>
            </a:spcAft>
            <a:buChar char="••"/>
          </a:pPr>
          <a:r>
            <a:rPr lang="es-CL" sz="1200" kern="1200" dirty="0" smtClean="0">
              <a:latin typeface="Arial" panose="020B0604020202020204" pitchFamily="34" charset="0"/>
              <a:ea typeface="Calibri" panose="020F0502020204030204" pitchFamily="34" charset="0"/>
              <a:cs typeface="Arial" panose="020B0604020202020204" pitchFamily="34" charset="0"/>
            </a:rPr>
            <a:t>R</a:t>
          </a:r>
          <a:r>
            <a:rPr lang="es-CL" sz="1200" kern="1200" dirty="0" smtClean="0">
              <a:effectLst/>
              <a:latin typeface="Arial" panose="020B0604020202020204" pitchFamily="34" charset="0"/>
              <a:ea typeface="Calibri" panose="020F0502020204030204" pitchFamily="34" charset="0"/>
              <a:cs typeface="Arial" panose="020B0604020202020204" pitchFamily="34" charset="0"/>
            </a:rPr>
            <a:t>estringir los postres dulces </a:t>
          </a:r>
        </a:p>
        <a:p>
          <a:pPr marL="114300" lvl="1" indent="-114300" algn="l" defTabSz="533400">
            <a:lnSpc>
              <a:spcPct val="90000"/>
            </a:lnSpc>
            <a:spcBef>
              <a:spcPct val="0"/>
            </a:spcBef>
            <a:spcAft>
              <a:spcPct val="15000"/>
            </a:spcAft>
            <a:buChar char="••"/>
          </a:pPr>
          <a:r>
            <a:rPr lang="es-CL" sz="1200" kern="1200" dirty="0" smtClean="0">
              <a:latin typeface="Arial" panose="020B0604020202020204" pitchFamily="34" charset="0"/>
              <a:ea typeface="Calibri" panose="020F0502020204030204" pitchFamily="34" charset="0"/>
              <a:cs typeface="Arial" panose="020B0604020202020204" pitchFamily="34" charset="0"/>
            </a:rPr>
            <a:t>P</a:t>
          </a:r>
          <a:r>
            <a:rPr lang="es-CL" sz="1200" kern="1200" dirty="0" smtClean="0">
              <a:effectLst/>
              <a:latin typeface="Arial" panose="020B0604020202020204" pitchFamily="34" charset="0"/>
              <a:ea typeface="Calibri" panose="020F0502020204030204" pitchFamily="34" charset="0"/>
              <a:cs typeface="Arial" panose="020B0604020202020204" pitchFamily="34" charset="0"/>
            </a:rPr>
            <a:t>lanificar la administración de insulinas según hidratos de carbono de las comidas</a:t>
          </a:r>
        </a:p>
        <a:p>
          <a:pPr marL="114300" lvl="1" indent="-114300" algn="l" defTabSz="533400">
            <a:lnSpc>
              <a:spcPct val="90000"/>
            </a:lnSpc>
            <a:spcBef>
              <a:spcPct val="0"/>
            </a:spcBef>
            <a:spcAft>
              <a:spcPct val="15000"/>
            </a:spcAft>
            <a:buChar char="••"/>
          </a:pPr>
          <a:endParaRPr lang="es-CL" sz="1200" kern="1200" dirty="0" smtClean="0">
            <a:effectLst/>
            <a:latin typeface="Calibri" panose="020F0502020204030204" pitchFamily="34" charset="0"/>
            <a:ea typeface="Calibri" panose="020F0502020204030204" pitchFamily="34" charset="0"/>
            <a:cs typeface="Times New Roman" panose="02020603050405020304" pitchFamily="18" charset="0"/>
          </a:endParaRPr>
        </a:p>
      </dsp:txBody>
      <dsp:txXfrm rot="-5400000">
        <a:off x="1350701" y="3081741"/>
        <a:ext cx="6736828" cy="74811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44CB32-5829-4E30-B8F3-EB3038EF0286}">
      <dsp:nvSpPr>
        <dsp:cNvPr id="0" name=""/>
        <dsp:cNvSpPr/>
      </dsp:nvSpPr>
      <dsp:spPr>
        <a:xfrm>
          <a:off x="2327444" y="1069231"/>
          <a:ext cx="2494995" cy="2494995"/>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L" sz="1800" b="1" kern="1200" dirty="0" smtClean="0">
              <a:latin typeface="Arial" panose="020B0604020202020204" pitchFamily="34" charset="0"/>
              <a:cs typeface="Arial" panose="020B0604020202020204" pitchFamily="34" charset="0"/>
            </a:rPr>
            <a:t>HIPOGLICEMIA &lt; 60 MG/DL</a:t>
          </a:r>
          <a:endParaRPr lang="es-CL" sz="1800" b="1" kern="1200" dirty="0">
            <a:latin typeface="Arial" panose="020B0604020202020204" pitchFamily="34" charset="0"/>
            <a:cs typeface="Arial" panose="020B0604020202020204" pitchFamily="34" charset="0"/>
          </a:endParaRPr>
        </a:p>
      </dsp:txBody>
      <dsp:txXfrm>
        <a:off x="2692828" y="1434615"/>
        <a:ext cx="1764227" cy="1764227"/>
      </dsp:txXfrm>
    </dsp:sp>
    <dsp:sp modelId="{5658A379-E0B4-44CF-ABC1-AD792B8B268A}">
      <dsp:nvSpPr>
        <dsp:cNvPr id="0" name=""/>
        <dsp:cNvSpPr/>
      </dsp:nvSpPr>
      <dsp:spPr>
        <a:xfrm>
          <a:off x="2826321" y="-117576"/>
          <a:ext cx="1608099" cy="1562765"/>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ES_tradnl" sz="1100" b="1" kern="1200"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Comer 10-15 gr de un </a:t>
          </a:r>
          <a:r>
            <a:rPr lang="es-ES_tradnl" sz="1100" b="1" u="sng" kern="1200" dirty="0" smtClean="0">
              <a:solidFill>
                <a:srgbClr val="7030A0"/>
              </a:solidFill>
              <a:latin typeface="Arial" panose="020B0604020202020204" pitchFamily="34" charset="0"/>
              <a:ea typeface="ＭＳ Ｐゴシック" panose="020B0600070205080204" pitchFamily="34" charset="-128"/>
              <a:cs typeface="Arial" panose="020B0604020202020204" pitchFamily="34" charset="0"/>
            </a:rPr>
            <a:t>carbohidrato de digestión rápida</a:t>
          </a:r>
          <a:r>
            <a:rPr lang="es-ES_tradnl" sz="1100" b="1" kern="1200" dirty="0" smtClean="0">
              <a:solidFill>
                <a:srgbClr val="7030A0"/>
              </a:solidFill>
              <a:latin typeface="Arial" panose="020B0604020202020204" pitchFamily="34" charset="0"/>
              <a:ea typeface="ＭＳ Ｐゴシック" panose="020B0600070205080204" pitchFamily="34" charset="-128"/>
              <a:cs typeface="Arial" panose="020B0604020202020204" pitchFamily="34" charset="0"/>
            </a:rPr>
            <a:t> </a:t>
          </a:r>
          <a:endParaRPr lang="es-ES_tradnl" sz="1100" b="1" kern="1200" dirty="0">
            <a:solidFill>
              <a:srgbClr val="7030A0"/>
            </a:solidFill>
            <a:latin typeface="Arial" panose="020B0604020202020204" pitchFamily="34" charset="0"/>
            <a:ea typeface="ＭＳ Ｐゴシック" panose="020B0600070205080204" pitchFamily="34" charset="-128"/>
            <a:cs typeface="Arial" panose="020B0604020202020204" pitchFamily="34" charset="0"/>
          </a:endParaRPr>
        </a:p>
      </dsp:txBody>
      <dsp:txXfrm>
        <a:off x="3061822" y="111286"/>
        <a:ext cx="1137097" cy="1105041"/>
      </dsp:txXfrm>
    </dsp:sp>
    <dsp:sp modelId="{3C136274-4F37-4669-9677-5B060625EBF9}">
      <dsp:nvSpPr>
        <dsp:cNvPr id="0" name=""/>
        <dsp:cNvSpPr/>
      </dsp:nvSpPr>
      <dsp:spPr>
        <a:xfrm>
          <a:off x="4444030" y="1057581"/>
          <a:ext cx="1764822" cy="1677585"/>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ES_tradnl" sz="1100" b="1" kern="1200"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½ taza de jugo, ½ taza de gaseosa, tabletas de glucosa: 3, Pasas: 2 cucharadas de postre, Miel: 1 cucharada de postre</a:t>
          </a:r>
        </a:p>
      </dsp:txBody>
      <dsp:txXfrm>
        <a:off x="4702482" y="1303258"/>
        <a:ext cx="1247918" cy="1186231"/>
      </dsp:txXfrm>
    </dsp:sp>
    <dsp:sp modelId="{F58BD9BD-3E6B-4DAF-8979-595A05EC8223}">
      <dsp:nvSpPr>
        <dsp:cNvPr id="0" name=""/>
        <dsp:cNvSpPr/>
      </dsp:nvSpPr>
      <dsp:spPr>
        <a:xfrm>
          <a:off x="3657604" y="2744782"/>
          <a:ext cx="1742779" cy="1710444"/>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ES_tradnl" sz="1100" b="1" kern="1200"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Control a los 15 min y comprobar que mejoró la glicemia</a:t>
          </a:r>
          <a:endParaRPr lang="es-ES_tradnl" sz="1100" b="1" kern="1200" dirty="0">
            <a:solidFill>
              <a:srgbClr val="595959"/>
            </a:solidFill>
            <a:latin typeface="Arial" panose="020B0604020202020204" pitchFamily="34" charset="0"/>
            <a:ea typeface="ＭＳ Ｐゴシック" panose="020B0600070205080204" pitchFamily="34" charset="-128"/>
            <a:cs typeface="Arial" panose="020B0604020202020204" pitchFamily="34" charset="0"/>
          </a:endParaRPr>
        </a:p>
      </dsp:txBody>
      <dsp:txXfrm>
        <a:off x="3912828" y="2995271"/>
        <a:ext cx="1232331" cy="1209466"/>
      </dsp:txXfrm>
    </dsp:sp>
    <dsp:sp modelId="{87C7F208-B0F7-4AD8-875F-B41267F0711A}">
      <dsp:nvSpPr>
        <dsp:cNvPr id="0" name=""/>
        <dsp:cNvSpPr/>
      </dsp:nvSpPr>
      <dsp:spPr>
        <a:xfrm>
          <a:off x="1528843" y="2651069"/>
          <a:ext cx="1768540" cy="1648481"/>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ES_tradnl" sz="1100" kern="1200"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 </a:t>
          </a:r>
          <a:r>
            <a:rPr lang="es-ES_tradnl" sz="1100" b="1" kern="1200"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Si glicemia persiste baja, repetir la ingesta de hidratos de carbono de absorción rápida</a:t>
          </a:r>
          <a:endParaRPr lang="es-ES_tradnl" sz="1100" b="1" kern="1200" dirty="0">
            <a:solidFill>
              <a:srgbClr val="595959"/>
            </a:solidFill>
            <a:latin typeface="Arial" panose="020B0604020202020204" pitchFamily="34" charset="0"/>
            <a:ea typeface="ＭＳ Ｐゴシック" panose="020B0600070205080204" pitchFamily="34" charset="-128"/>
            <a:cs typeface="Arial" panose="020B0604020202020204" pitchFamily="34" charset="0"/>
          </a:endParaRPr>
        </a:p>
      </dsp:txBody>
      <dsp:txXfrm>
        <a:off x="1787840" y="2892483"/>
        <a:ext cx="1250546" cy="1165653"/>
      </dsp:txXfrm>
    </dsp:sp>
    <dsp:sp modelId="{C55E413B-8979-44A2-B0C0-3CDCB1B5341F}">
      <dsp:nvSpPr>
        <dsp:cNvPr id="0" name=""/>
        <dsp:cNvSpPr/>
      </dsp:nvSpPr>
      <dsp:spPr>
        <a:xfrm>
          <a:off x="1172057" y="835810"/>
          <a:ext cx="1674416" cy="1705292"/>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ES_tradnl" sz="1100" b="1" kern="1200"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 Si se han normalizado los niveles de glicemia ingerir entre 5 a 15 gr de  hidratos de carbono de absorción lenta (</a:t>
          </a:r>
          <a:r>
            <a:rPr lang="es-ES_tradnl" sz="1100" b="1" kern="1200" dirty="0" err="1"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galleta,pan</a:t>
          </a:r>
          <a:r>
            <a:rPr lang="es-ES_tradnl" sz="1100" b="1" kern="1200" dirty="0" smtClean="0">
              <a:solidFill>
                <a:srgbClr val="595959"/>
              </a:solidFill>
              <a:latin typeface="Arial" panose="020B0604020202020204" pitchFamily="34" charset="0"/>
              <a:ea typeface="ＭＳ Ｐゴシック" panose="020B0600070205080204" pitchFamily="34" charset="-128"/>
              <a:cs typeface="Arial" panose="020B0604020202020204" pitchFamily="34" charset="0"/>
            </a:rPr>
            <a:t>) </a:t>
          </a:r>
          <a:endParaRPr lang="es-ES_tradnl" sz="1100" b="1" kern="1200" dirty="0">
            <a:solidFill>
              <a:srgbClr val="595959"/>
            </a:solidFill>
            <a:latin typeface="Arial" panose="020B0604020202020204" pitchFamily="34" charset="0"/>
            <a:ea typeface="ＭＳ Ｐゴシック" panose="020B0600070205080204" pitchFamily="34" charset="-128"/>
            <a:cs typeface="Arial" panose="020B0604020202020204" pitchFamily="34" charset="0"/>
          </a:endParaRPr>
        </a:p>
      </dsp:txBody>
      <dsp:txXfrm>
        <a:off x="1417270" y="1085544"/>
        <a:ext cx="1183990" cy="120582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96612-61E2-4C7F-94E1-13E51262008C}">
      <dsp:nvSpPr>
        <dsp:cNvPr id="0" name=""/>
        <dsp:cNvSpPr/>
      </dsp:nvSpPr>
      <dsp:spPr>
        <a:xfrm>
          <a:off x="2825139" y="1571373"/>
          <a:ext cx="2486407" cy="2275920"/>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L" sz="1800" b="1" i="0" kern="1200" dirty="0" smtClean="0">
              <a:latin typeface="Arial" panose="020B0604020202020204" pitchFamily="34" charset="0"/>
              <a:cs typeface="Arial" panose="020B0604020202020204" pitchFamily="34" charset="0"/>
            </a:rPr>
            <a:t>HIPOGLICEMIA 60 – 70 MGS/DL</a:t>
          </a:r>
          <a:endParaRPr lang="es-CL" sz="1800" b="1" i="0" kern="1200" dirty="0">
            <a:latin typeface="Arial" panose="020B0604020202020204" pitchFamily="34" charset="0"/>
            <a:cs typeface="Arial" panose="020B0604020202020204" pitchFamily="34" charset="0"/>
          </a:endParaRPr>
        </a:p>
      </dsp:txBody>
      <dsp:txXfrm>
        <a:off x="3189265" y="1904674"/>
        <a:ext cx="1758155" cy="1609318"/>
      </dsp:txXfrm>
    </dsp:sp>
    <dsp:sp modelId="{C64BFBD4-6122-4D8E-837A-4EA52D2226D0}">
      <dsp:nvSpPr>
        <dsp:cNvPr id="0" name=""/>
        <dsp:cNvSpPr/>
      </dsp:nvSpPr>
      <dsp:spPr>
        <a:xfrm>
          <a:off x="3275372" y="438814"/>
          <a:ext cx="1502833" cy="1502833"/>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CL" sz="1200" b="1" kern="1200" dirty="0" smtClean="0">
              <a:latin typeface="Arial" pitchFamily="34" charset="0"/>
              <a:cs typeface="Arial" pitchFamily="34" charset="0"/>
            </a:rPr>
            <a:t>Falta una hora para la comida</a:t>
          </a:r>
          <a:r>
            <a:rPr lang="es-CL" sz="1200" kern="1200" dirty="0" smtClean="0">
              <a:latin typeface="Arial" pitchFamily="34" charset="0"/>
              <a:cs typeface="Arial" pitchFamily="34" charset="0"/>
            </a:rPr>
            <a:t>: </a:t>
          </a:r>
        </a:p>
      </dsp:txBody>
      <dsp:txXfrm>
        <a:off x="3495457" y="658899"/>
        <a:ext cx="1062663" cy="1062663"/>
      </dsp:txXfrm>
    </dsp:sp>
    <dsp:sp modelId="{FF84B1C1-8C74-45FE-B550-F5C6F46612AF}">
      <dsp:nvSpPr>
        <dsp:cNvPr id="0" name=""/>
        <dsp:cNvSpPr/>
      </dsp:nvSpPr>
      <dsp:spPr>
        <a:xfrm>
          <a:off x="4922775" y="1921262"/>
          <a:ext cx="1485460" cy="1548444"/>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CL" sz="1200" b="1" kern="1200" dirty="0" smtClean="0">
              <a:latin typeface="Arial" pitchFamily="34" charset="0"/>
              <a:cs typeface="Arial" pitchFamily="34" charset="0"/>
            </a:rPr>
            <a:t>Adelantar la comida y volver a controlar.  Según esta glicemia decidir dosis de UR </a:t>
          </a:r>
          <a:endParaRPr lang="es-CL" sz="1200" b="1" kern="1200" dirty="0"/>
        </a:p>
      </dsp:txBody>
      <dsp:txXfrm>
        <a:off x="5140316" y="2148026"/>
        <a:ext cx="1050378" cy="1094916"/>
      </dsp:txXfrm>
    </dsp:sp>
    <dsp:sp modelId="{B0D51FF5-E46D-4BCA-8960-8B1F308A2621}">
      <dsp:nvSpPr>
        <dsp:cNvPr id="0" name=""/>
        <dsp:cNvSpPr/>
      </dsp:nvSpPr>
      <dsp:spPr>
        <a:xfrm>
          <a:off x="3305795" y="3541234"/>
          <a:ext cx="1691333" cy="1502833"/>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l" defTabSz="533400">
            <a:lnSpc>
              <a:spcPct val="90000"/>
            </a:lnSpc>
            <a:spcBef>
              <a:spcPct val="0"/>
            </a:spcBef>
            <a:spcAft>
              <a:spcPct val="35000"/>
            </a:spcAft>
          </a:pPr>
          <a:r>
            <a:rPr lang="es-CL" altLang="es-CL" sz="1200" b="1" kern="1200" dirty="0" smtClean="0">
              <a:latin typeface="Arial" panose="020B0604020202020204" pitchFamily="34" charset="0"/>
              <a:ea typeface="ＭＳ Ｐゴシック" panose="020B0600070205080204" pitchFamily="34" charset="-128"/>
              <a:cs typeface="Arial" panose="020B0604020202020204" pitchFamily="34" charset="0"/>
            </a:rPr>
            <a:t>Falta más de 1 hora para la comida:</a:t>
          </a:r>
          <a:endParaRPr lang="es-CL" altLang="es-CL" sz="1200" b="1" kern="1200" dirty="0">
            <a:latin typeface="Arial" panose="020B0604020202020204" pitchFamily="34" charset="0"/>
            <a:ea typeface="ＭＳ Ｐゴシック" panose="020B0600070205080204" pitchFamily="34" charset="-128"/>
            <a:cs typeface="Arial" panose="020B0604020202020204" pitchFamily="34" charset="0"/>
          </a:endParaRPr>
        </a:p>
        <a:p>
          <a:pPr marL="57150" lvl="1" indent="-57150" algn="l" defTabSz="488950">
            <a:lnSpc>
              <a:spcPct val="90000"/>
            </a:lnSpc>
            <a:spcBef>
              <a:spcPct val="0"/>
            </a:spcBef>
            <a:spcAft>
              <a:spcPct val="15000"/>
            </a:spcAft>
            <a:buChar char="••"/>
          </a:pPr>
          <a:r>
            <a:rPr lang="es-ES_tradnl" altLang="es-CL" sz="1100" kern="1200" dirty="0" smtClean="0">
              <a:latin typeface="Arial" panose="020B0604020202020204" pitchFamily="34" charset="0"/>
              <a:ea typeface="ＭＳ Ｐゴシック" panose="020B0600070205080204" pitchFamily="34" charset="-128"/>
              <a:cs typeface="Arial" panose="020B0604020202020204" pitchFamily="34" charset="0"/>
            </a:rPr>
            <a:t>Consumir hidratos de carbono de fácil absorción. </a:t>
          </a:r>
          <a:endParaRPr lang="es-ES_tradnl" altLang="es-CL" sz="1100" kern="1200" dirty="0">
            <a:latin typeface="Arial" panose="020B0604020202020204" pitchFamily="34" charset="0"/>
            <a:ea typeface="ＭＳ Ｐゴシック" panose="020B0600070205080204" pitchFamily="34" charset="-128"/>
            <a:cs typeface="Arial" panose="020B0604020202020204" pitchFamily="34" charset="0"/>
          </a:endParaRPr>
        </a:p>
      </dsp:txBody>
      <dsp:txXfrm>
        <a:off x="3553485" y="3761319"/>
        <a:ext cx="1195953" cy="1062663"/>
      </dsp:txXfrm>
    </dsp:sp>
    <dsp:sp modelId="{AAE8A4A9-ED9E-4D38-AFAA-CE408771E694}">
      <dsp:nvSpPr>
        <dsp:cNvPr id="0" name=""/>
        <dsp:cNvSpPr/>
      </dsp:nvSpPr>
      <dsp:spPr>
        <a:xfrm>
          <a:off x="1678207" y="1885382"/>
          <a:ext cx="1502833" cy="1502833"/>
        </a:xfrm>
        <a:prstGeom prst="ellipse">
          <a:avLst/>
        </a:prstGeom>
        <a:solidFill>
          <a:schemeClr val="accent1">
            <a:alpha val="50000"/>
            <a:hueOff val="0"/>
            <a:satOff val="0"/>
            <a:lumOff val="0"/>
            <a:alphaOff val="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ES_tradnl" sz="1200" b="1" kern="1200" dirty="0" smtClean="0">
              <a:latin typeface="Arial" pitchFamily="34" charset="0"/>
              <a:cs typeface="Arial" pitchFamily="34" charset="0"/>
            </a:rPr>
            <a:t>La cantidad depende de la edad : &lt;5 años: 10gr; </a:t>
          </a:r>
        </a:p>
        <a:p>
          <a:pPr lvl="0" algn="ctr" defTabSz="533400">
            <a:lnSpc>
              <a:spcPct val="90000"/>
            </a:lnSpc>
            <a:spcBef>
              <a:spcPct val="0"/>
            </a:spcBef>
            <a:spcAft>
              <a:spcPct val="35000"/>
            </a:spcAft>
          </a:pPr>
          <a:r>
            <a:rPr lang="es-ES_tradnl" sz="1200" b="1" kern="1200" dirty="0" smtClean="0">
              <a:latin typeface="Arial" pitchFamily="34" charset="0"/>
              <a:cs typeface="Arial" pitchFamily="34" charset="0"/>
            </a:rPr>
            <a:t> 6-10 años:10-15; &gt;10 años: 15-20 </a:t>
          </a:r>
          <a:r>
            <a:rPr lang="es-ES_tradnl" sz="1200" b="1" kern="1200" dirty="0" err="1" smtClean="0">
              <a:latin typeface="Arial" pitchFamily="34" charset="0"/>
              <a:cs typeface="Arial" pitchFamily="34" charset="0"/>
            </a:rPr>
            <a:t>grs</a:t>
          </a:r>
          <a:r>
            <a:rPr lang="es-ES_tradnl" sz="1200" b="1" kern="1200" dirty="0" smtClean="0">
              <a:latin typeface="Arial" pitchFamily="34" charset="0"/>
              <a:cs typeface="Arial" pitchFamily="34" charset="0"/>
            </a:rPr>
            <a:t>.</a:t>
          </a:r>
          <a:endParaRPr lang="es-ES_tradnl" sz="1200" b="1" kern="1200" dirty="0">
            <a:latin typeface="Arial" pitchFamily="34" charset="0"/>
            <a:cs typeface="Arial" pitchFamily="34" charset="0"/>
          </a:endParaRPr>
        </a:p>
      </dsp:txBody>
      <dsp:txXfrm>
        <a:off x="1898292" y="2105467"/>
        <a:ext cx="1062663" cy="10626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A7F89F-D709-43F2-BB02-3762A1C5C522}">
      <dsp:nvSpPr>
        <dsp:cNvPr id="0" name=""/>
        <dsp:cNvSpPr/>
      </dsp:nvSpPr>
      <dsp:spPr>
        <a:xfrm>
          <a:off x="1841168" y="984399"/>
          <a:ext cx="4711250" cy="4632161"/>
        </a:xfrm>
        <a:prstGeom prst="ellipse">
          <a:avLst/>
        </a:prstGeom>
        <a:solidFill>
          <a:schemeClr val="bg2">
            <a:lumMod val="90000"/>
          </a:schemeClr>
        </a:solid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ES" altLang="es-CL" sz="14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HIPOGLICEMIA SEVERA    </a:t>
          </a: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a:t>
          </a:r>
          <a:r>
            <a:rPr lang="es-ES" altLang="es-CL" sz="14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Glucagón</a:t>
          </a: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a:t>
          </a:r>
          <a:endParaRPr lang="es-ES" altLang="es-CL" sz="1200" b="1" kern="12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114300" lvl="1" indent="-114300" algn="l" defTabSz="533400">
            <a:lnSpc>
              <a:spcPct val="90000"/>
            </a:lnSpc>
            <a:spcBef>
              <a:spcPct val="0"/>
            </a:spcBef>
            <a:spcAft>
              <a:spcPct val="15000"/>
            </a:spcAft>
            <a:buChar char="••"/>
          </a:pP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- 0,5 mg para &lt;12 años</a:t>
          </a:r>
          <a:endParaRPr lang="es-ES" altLang="es-CL" sz="1200" b="1" kern="12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114300" lvl="1" indent="-114300" algn="l" defTabSz="533400">
            <a:lnSpc>
              <a:spcPct val="90000"/>
            </a:lnSpc>
            <a:spcBef>
              <a:spcPct val="0"/>
            </a:spcBef>
            <a:spcAft>
              <a:spcPct val="15000"/>
            </a:spcAft>
            <a:buChar char="••"/>
          </a:pP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- 1mg &gt;12 años (</a:t>
          </a:r>
          <a:r>
            <a:rPr lang="es-ES" altLang="es-CL" sz="1200" b="1" kern="1200" dirty="0" err="1"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ó</a:t>
          </a: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10-30 </a:t>
          </a:r>
          <a:r>
            <a:rPr lang="es-ES" altLang="es-CL" sz="1200" b="1" kern="1200" dirty="0" err="1"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mcg</a:t>
          </a: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/kg/peso)</a:t>
          </a:r>
          <a:endParaRPr lang="es-ES" altLang="es-CL" sz="1200" b="1" kern="12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114300" lvl="1" indent="-114300" algn="l" defTabSz="533400">
            <a:lnSpc>
              <a:spcPct val="90000"/>
            </a:lnSpc>
            <a:spcBef>
              <a:spcPct val="0"/>
            </a:spcBef>
            <a:spcAft>
              <a:spcPct val="15000"/>
            </a:spcAft>
            <a:buChar char="••"/>
          </a:pP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Intramuscular o </a:t>
          </a:r>
          <a:r>
            <a:rPr lang="es-ES" altLang="es-CL" sz="1200" b="1" kern="1200" dirty="0" err="1"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sc</a:t>
          </a:r>
          <a:endParaRPr lang="es-ES" altLang="es-CL" sz="1200" b="1" kern="12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114300" lvl="1" indent="-114300" algn="l" defTabSz="533400">
            <a:lnSpc>
              <a:spcPct val="90000"/>
            </a:lnSpc>
            <a:spcBef>
              <a:spcPct val="0"/>
            </a:spcBef>
            <a:spcAft>
              <a:spcPct val="15000"/>
            </a:spcAft>
            <a:buChar char="••"/>
          </a:pP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 No repetir la dosis </a:t>
          </a:r>
          <a:endParaRPr lang="es-ES" altLang="es-CL" sz="1200" b="1" kern="12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228600" lvl="2" indent="-114300" algn="l" defTabSz="533400">
            <a:lnSpc>
              <a:spcPct val="90000"/>
            </a:lnSpc>
            <a:spcBef>
              <a:spcPct val="0"/>
            </a:spcBef>
            <a:spcAft>
              <a:spcPct val="15000"/>
            </a:spcAft>
            <a:buChar char="••"/>
          </a:pP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Esperar 15 minutos para que se recupere consciencia de lo contrario acudir a hospital</a:t>
          </a:r>
          <a:endParaRPr lang="es-ES" altLang="es-CL" sz="1200" b="1" kern="12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228600" lvl="2" indent="-114300" algn="l" defTabSz="533400">
            <a:lnSpc>
              <a:spcPct val="90000"/>
            </a:lnSpc>
            <a:spcBef>
              <a:spcPct val="0"/>
            </a:spcBef>
            <a:spcAft>
              <a:spcPct val="15000"/>
            </a:spcAft>
            <a:buChar char="••"/>
          </a:pP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Si no hay glucagón : Suero glucosado 10-30%: 2 ml/kg lentamente</a:t>
          </a:r>
          <a:endParaRPr lang="es-ES" altLang="es-CL" sz="1200" b="1" kern="12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114300" lvl="1" indent="-114300" algn="l" defTabSz="533400">
            <a:lnSpc>
              <a:spcPct val="90000"/>
            </a:lnSpc>
            <a:spcBef>
              <a:spcPct val="0"/>
            </a:spcBef>
            <a:spcAft>
              <a:spcPct val="15000"/>
            </a:spcAft>
            <a:buChar char="••"/>
          </a:pPr>
          <a:r>
            <a:rPr lang="es-ES" altLang="es-CL" sz="1200" b="1" kern="1200" dirty="0" smtClean="0">
              <a:solidFill>
                <a:schemeClr val="tx1"/>
              </a:solidFill>
              <a:latin typeface="Arial" panose="020B0604020202020204" pitchFamily="34" charset="0"/>
              <a:ea typeface="ＭＳ Ｐゴシック" panose="020B0600070205080204" pitchFamily="34" charset="-128"/>
              <a:cs typeface="Arial" panose="020B0604020202020204" pitchFamily="34" charset="0"/>
            </a:rPr>
            <a:t>Observación y monitorización de glicemia por riesgo de hipoglicemia recurrente y vómitos </a:t>
          </a:r>
          <a:endParaRPr lang="es-ES" altLang="es-CL" sz="1200" b="1" kern="12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dsp:txBody>
      <dsp:txXfrm>
        <a:off x="2531115" y="1662763"/>
        <a:ext cx="3331356" cy="3275433"/>
      </dsp:txXfrm>
    </dsp:sp>
    <dsp:sp modelId="{4982DA3A-2EAE-46CC-97BB-261F4AFB6093}">
      <dsp:nvSpPr>
        <dsp:cNvPr id="0" name=""/>
        <dsp:cNvSpPr/>
      </dsp:nvSpPr>
      <dsp:spPr>
        <a:xfrm rot="20358812">
          <a:off x="2055138" y="3752589"/>
          <a:ext cx="161124" cy="65231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endParaRPr lang="es-CL" sz="2900" kern="1200"/>
        </a:p>
      </dsp:txBody>
      <dsp:txXfrm>
        <a:off x="2056696" y="3891590"/>
        <a:ext cx="112787" cy="391387"/>
      </dsp:txXfrm>
    </dsp:sp>
    <dsp:sp modelId="{919A9371-778F-4EB2-B676-8489443E6E01}">
      <dsp:nvSpPr>
        <dsp:cNvPr id="0" name=""/>
        <dsp:cNvSpPr/>
      </dsp:nvSpPr>
      <dsp:spPr>
        <a:xfrm>
          <a:off x="411695" y="3398430"/>
          <a:ext cx="1932781" cy="1932781"/>
        </a:xfrm>
        <a:prstGeom prst="ellipse">
          <a:avLst/>
        </a:prstGeom>
        <a:blipFill rotWithShape="0">
          <a:blip xmlns:r="http://schemas.openxmlformats.org/officeDocument/2006/relationships" r:embed="rId1"/>
          <a:stretch>
            <a:fillRect/>
          </a:stretch>
        </a:blip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es-CL" sz="6500" kern="1200"/>
        </a:p>
      </dsp:txBody>
      <dsp:txXfrm>
        <a:off x="694744" y="3681479"/>
        <a:ext cx="1366683" cy="1366683"/>
      </dsp:txXfrm>
    </dsp:sp>
    <dsp:sp modelId="{9AD1A861-CF00-478A-ACBD-279D94350B82}">
      <dsp:nvSpPr>
        <dsp:cNvPr id="0" name=""/>
        <dsp:cNvSpPr/>
      </dsp:nvSpPr>
      <dsp:spPr>
        <a:xfrm rot="13787540" flipH="1" flipV="1">
          <a:off x="6417011" y="1855430"/>
          <a:ext cx="562526" cy="4521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s-CL" sz="2000" kern="1200"/>
        </a:p>
      </dsp:txBody>
      <dsp:txXfrm rot="-10800000">
        <a:off x="6441049" y="1894061"/>
        <a:ext cx="426889" cy="271275"/>
      </dsp:txXfrm>
    </dsp:sp>
    <dsp:sp modelId="{E32104DC-26B4-4353-8E30-F00A4D436DAB}">
      <dsp:nvSpPr>
        <dsp:cNvPr id="0" name=""/>
        <dsp:cNvSpPr/>
      </dsp:nvSpPr>
      <dsp:spPr>
        <a:xfrm>
          <a:off x="4515337" y="401912"/>
          <a:ext cx="1707689" cy="1532811"/>
        </a:xfrm>
        <a:prstGeom prst="ellipse">
          <a:avLst/>
        </a:prstGeom>
        <a:blipFill rotWithShape="0">
          <a:blip xmlns:r="http://schemas.openxmlformats.org/officeDocument/2006/relationships" r:embed="rId2"/>
          <a:stretch>
            <a:fillRect/>
          </a:stretch>
        </a:blip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endParaRPr lang="es-CL" sz="3000" kern="1200" dirty="0"/>
        </a:p>
      </dsp:txBody>
      <dsp:txXfrm>
        <a:off x="4765422" y="626387"/>
        <a:ext cx="1207519" cy="1083861"/>
      </dsp:txXfrm>
    </dsp:sp>
    <dsp:sp modelId="{D12C76BA-0078-42F1-9F1E-A9E5E5F8A8CF}">
      <dsp:nvSpPr>
        <dsp:cNvPr id="0" name=""/>
        <dsp:cNvSpPr/>
      </dsp:nvSpPr>
      <dsp:spPr>
        <a:xfrm rot="14670230">
          <a:off x="3470116" y="4737704"/>
          <a:ext cx="319409" cy="47301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s-CL" sz="2100" kern="1200"/>
        </a:p>
      </dsp:txBody>
      <dsp:txXfrm>
        <a:off x="3538651" y="4875554"/>
        <a:ext cx="223586" cy="283810"/>
      </dsp:txXfrm>
    </dsp:sp>
    <dsp:sp modelId="{C35A6C4C-4394-495B-8F37-0E9516EBAFE9}">
      <dsp:nvSpPr>
        <dsp:cNvPr id="0" name=""/>
        <dsp:cNvSpPr/>
      </dsp:nvSpPr>
      <dsp:spPr>
        <a:xfrm>
          <a:off x="5883229" y="2842553"/>
          <a:ext cx="1644951" cy="1602874"/>
        </a:xfrm>
        <a:prstGeom prst="ellipse">
          <a:avLst/>
        </a:prstGeom>
        <a:blipFill rotWithShape="0">
          <a:blip xmlns:r="http://schemas.openxmlformats.org/officeDocument/2006/relationships" r:embed="rId3"/>
          <a:stretch>
            <a:fillRect/>
          </a:stretch>
        </a:blip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s-CL" sz="2900" kern="1200" dirty="0"/>
        </a:p>
      </dsp:txBody>
      <dsp:txXfrm>
        <a:off x="6124126" y="3077288"/>
        <a:ext cx="1163157" cy="1133404"/>
      </dsp:txXfrm>
    </dsp:sp>
    <dsp:sp modelId="{4C7639B4-8174-4B39-92D9-995EB960AAEE}">
      <dsp:nvSpPr>
        <dsp:cNvPr id="0" name=""/>
        <dsp:cNvSpPr/>
      </dsp:nvSpPr>
      <dsp:spPr>
        <a:xfrm rot="8697009">
          <a:off x="5701831" y="5077726"/>
          <a:ext cx="601572" cy="46515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s-CL" sz="2100" kern="1200">
            <a:noFill/>
          </a:endParaRPr>
        </a:p>
      </dsp:txBody>
      <dsp:txXfrm rot="10800000">
        <a:off x="5828723" y="5130686"/>
        <a:ext cx="462027" cy="279091"/>
      </dsp:txXfrm>
    </dsp:sp>
    <dsp:sp modelId="{2D2E8E27-1600-483D-8750-4DDB23A6C845}">
      <dsp:nvSpPr>
        <dsp:cNvPr id="0" name=""/>
        <dsp:cNvSpPr/>
      </dsp:nvSpPr>
      <dsp:spPr>
        <a:xfrm>
          <a:off x="3187063" y="4468017"/>
          <a:ext cx="1932781" cy="1932781"/>
        </a:xfrm>
        <a:prstGeom prst="ellipse">
          <a:avLst/>
        </a:prstGeom>
        <a:blipFill rotWithShape="0">
          <a:blip xmlns:r="http://schemas.openxmlformats.org/officeDocument/2006/relationships" r:embed="rId4"/>
          <a:stretch>
            <a:fillRect/>
          </a:stretch>
        </a:blip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43180" rIns="43180" bIns="43180" numCol="1" spcCol="1270" anchor="ctr" anchorCtr="0">
          <a:noAutofit/>
        </a:bodyPr>
        <a:lstStyle/>
        <a:p>
          <a:pPr lvl="0" algn="ctr" defTabSz="1511300">
            <a:lnSpc>
              <a:spcPct val="90000"/>
            </a:lnSpc>
            <a:spcBef>
              <a:spcPct val="0"/>
            </a:spcBef>
            <a:spcAft>
              <a:spcPct val="35000"/>
            </a:spcAft>
          </a:pPr>
          <a:endParaRPr lang="es-CL" sz="3400" kern="1200" dirty="0"/>
        </a:p>
      </dsp:txBody>
      <dsp:txXfrm>
        <a:off x="3470112" y="4751066"/>
        <a:ext cx="1366683" cy="1366683"/>
      </dsp:txXfrm>
    </dsp:sp>
    <dsp:sp modelId="{7F859DA3-0785-4CDE-AECF-919D2A3FE6AB}">
      <dsp:nvSpPr>
        <dsp:cNvPr id="0" name=""/>
        <dsp:cNvSpPr/>
      </dsp:nvSpPr>
      <dsp:spPr>
        <a:xfrm rot="12403653">
          <a:off x="2080501" y="5155461"/>
          <a:ext cx="595529" cy="46623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s-CL" sz="2100" kern="1200" dirty="0"/>
        </a:p>
      </dsp:txBody>
      <dsp:txXfrm rot="10800000">
        <a:off x="2212899" y="5280161"/>
        <a:ext cx="455659" cy="27974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2E2704-A428-4EDD-80DE-F87DD52E83A2}">
      <dsp:nvSpPr>
        <dsp:cNvPr id="0" name=""/>
        <dsp:cNvSpPr/>
      </dsp:nvSpPr>
      <dsp:spPr>
        <a:xfrm>
          <a:off x="1980380" y="625714"/>
          <a:ext cx="4167238" cy="4167238"/>
        </a:xfrm>
        <a:prstGeom prst="blockArc">
          <a:avLst>
            <a:gd name="adj1" fmla="val 10800000"/>
            <a:gd name="adj2" fmla="val 1620000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4AFE3C-F61A-44AA-9FBD-1EB826E7C304}">
      <dsp:nvSpPr>
        <dsp:cNvPr id="0" name=""/>
        <dsp:cNvSpPr/>
      </dsp:nvSpPr>
      <dsp:spPr>
        <a:xfrm>
          <a:off x="1980380" y="625714"/>
          <a:ext cx="4167238" cy="4167238"/>
        </a:xfrm>
        <a:prstGeom prst="blockArc">
          <a:avLst>
            <a:gd name="adj1" fmla="val 5400000"/>
            <a:gd name="adj2" fmla="val 1080000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9C004EF-5845-49A7-B282-3B65E018E144}">
      <dsp:nvSpPr>
        <dsp:cNvPr id="0" name=""/>
        <dsp:cNvSpPr/>
      </dsp:nvSpPr>
      <dsp:spPr>
        <a:xfrm>
          <a:off x="1980380" y="625714"/>
          <a:ext cx="4167238" cy="4167238"/>
        </a:xfrm>
        <a:prstGeom prst="blockArc">
          <a:avLst>
            <a:gd name="adj1" fmla="val 0"/>
            <a:gd name="adj2" fmla="val 540000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4E4A1E1-A915-40C7-92BA-C58D00173604}">
      <dsp:nvSpPr>
        <dsp:cNvPr id="0" name=""/>
        <dsp:cNvSpPr/>
      </dsp:nvSpPr>
      <dsp:spPr>
        <a:xfrm>
          <a:off x="2128317" y="774401"/>
          <a:ext cx="4167238" cy="4167238"/>
        </a:xfrm>
        <a:prstGeom prst="blockArc">
          <a:avLst>
            <a:gd name="adj1" fmla="val 16200000"/>
            <a:gd name="adj2" fmla="val 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467ED0D-DBBC-4B90-A480-35BF08F1BC4D}">
      <dsp:nvSpPr>
        <dsp:cNvPr id="0" name=""/>
        <dsp:cNvSpPr/>
      </dsp:nvSpPr>
      <dsp:spPr>
        <a:xfrm>
          <a:off x="3104554" y="1749888"/>
          <a:ext cx="1918890" cy="1918890"/>
        </a:xfrm>
        <a:prstGeom prst="ellipse">
          <a:avLst/>
        </a:prstGeom>
        <a:blipFill rotWithShape="0">
          <a:blip xmlns:r="http://schemas.openxmlformats.org/officeDocument/2006/relationships" r:embed="rId1"/>
          <a:stretch>
            <a:fillRect/>
          </a:stretch>
        </a:blip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es-CL" sz="3300" kern="1200" dirty="0"/>
        </a:p>
      </dsp:txBody>
      <dsp:txXfrm>
        <a:off x="3385569" y="2030903"/>
        <a:ext cx="1356860" cy="1356860"/>
      </dsp:txXfrm>
    </dsp:sp>
    <dsp:sp modelId="{9389D6D8-994E-4C62-A439-0DA063C5D96A}">
      <dsp:nvSpPr>
        <dsp:cNvPr id="0" name=""/>
        <dsp:cNvSpPr/>
      </dsp:nvSpPr>
      <dsp:spPr>
        <a:xfrm>
          <a:off x="3392388" y="2458"/>
          <a:ext cx="1343223" cy="1343223"/>
        </a:xfrm>
        <a:prstGeom prst="ellipse">
          <a:avLst/>
        </a:prstGeom>
        <a:blipFill rotWithShape="0">
          <a:blip xmlns:r="http://schemas.openxmlformats.org/officeDocument/2006/relationships" r:embed="rId2"/>
          <a:stretch>
            <a:fillRect/>
          </a:stretch>
        </a:blip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es-CL" sz="2300" kern="1200" dirty="0"/>
        </a:p>
      </dsp:txBody>
      <dsp:txXfrm>
        <a:off x="3589098" y="199168"/>
        <a:ext cx="949803" cy="949803"/>
      </dsp:txXfrm>
    </dsp:sp>
    <dsp:sp modelId="{937DB848-4BBC-463D-98BC-2E58631255BD}">
      <dsp:nvSpPr>
        <dsp:cNvPr id="0" name=""/>
        <dsp:cNvSpPr/>
      </dsp:nvSpPr>
      <dsp:spPr>
        <a:xfrm>
          <a:off x="5427651" y="2037721"/>
          <a:ext cx="1343223" cy="1343223"/>
        </a:xfrm>
        <a:prstGeom prst="ellipse">
          <a:avLst/>
        </a:prstGeom>
        <a:blipFill rotWithShape="0">
          <a:blip xmlns:r="http://schemas.openxmlformats.org/officeDocument/2006/relationships" r:embed="rId3"/>
          <a:stretch>
            <a:fillRect/>
          </a:stretch>
        </a:blip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es-CL" sz="2300" kern="1200"/>
        </a:p>
      </dsp:txBody>
      <dsp:txXfrm>
        <a:off x="5624361" y="2234431"/>
        <a:ext cx="949803" cy="949803"/>
      </dsp:txXfrm>
    </dsp:sp>
    <dsp:sp modelId="{5CE6FF32-4D0D-4BAA-A583-177006441254}">
      <dsp:nvSpPr>
        <dsp:cNvPr id="0" name=""/>
        <dsp:cNvSpPr/>
      </dsp:nvSpPr>
      <dsp:spPr>
        <a:xfrm>
          <a:off x="3392388" y="4072985"/>
          <a:ext cx="1343223" cy="1343223"/>
        </a:xfrm>
        <a:prstGeom prst="ellipse">
          <a:avLst/>
        </a:prstGeom>
        <a:blipFill rotWithShape="0">
          <a:blip xmlns:r="http://schemas.openxmlformats.org/officeDocument/2006/relationships" r:embed="rId4"/>
          <a:stretch>
            <a:fillRect/>
          </a:stretch>
        </a:blip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es-CL" sz="2300" kern="1200"/>
        </a:p>
      </dsp:txBody>
      <dsp:txXfrm>
        <a:off x="3589098" y="4269695"/>
        <a:ext cx="949803" cy="949803"/>
      </dsp:txXfrm>
    </dsp:sp>
    <dsp:sp modelId="{47B8F9A7-0BFE-480B-8DA3-254C13869F9C}">
      <dsp:nvSpPr>
        <dsp:cNvPr id="0" name=""/>
        <dsp:cNvSpPr/>
      </dsp:nvSpPr>
      <dsp:spPr>
        <a:xfrm>
          <a:off x="1357124" y="2037721"/>
          <a:ext cx="1343223" cy="1343223"/>
        </a:xfrm>
        <a:prstGeom prst="ellipse">
          <a:avLst/>
        </a:prstGeom>
        <a:blipFill rotWithShape="0">
          <a:blip xmlns:r="http://schemas.openxmlformats.org/officeDocument/2006/relationships" r:embed="rId5"/>
          <a:stretch>
            <a:fillRect/>
          </a:stretch>
        </a:blipFill>
        <a:ln w="25400" cap="flat" cmpd="dbl"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endParaRPr lang="es-CL" sz="2300" kern="1200" dirty="0"/>
        </a:p>
      </dsp:txBody>
      <dsp:txXfrm>
        <a:off x="1553834" y="2234431"/>
        <a:ext cx="949803" cy="94980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646CB2-C067-4A05-949D-7770B795B641}" type="datetimeFigureOut">
              <a:rPr lang="es-CL" smtClean="0"/>
              <a:t>21-12-2016</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2BEAF6-36FD-4EE3-9554-9A7B748A3BE8}" type="slidenum">
              <a:rPr lang="es-CL" smtClean="0"/>
              <a:t>‹Nº›</a:t>
            </a:fld>
            <a:endParaRPr lang="es-CL"/>
          </a:p>
        </p:txBody>
      </p:sp>
    </p:spTree>
    <p:extLst>
      <p:ext uri="{BB962C8B-B14F-4D97-AF65-F5344CB8AC3E}">
        <p14:creationId xmlns:p14="http://schemas.microsoft.com/office/powerpoint/2010/main" val="3877248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47F3FB8-E0B1-42BE-92A2-F7B7FB070CAF}" type="slidenum">
              <a:rPr lang="es-ES" altLang="es-CL">
                <a:solidFill>
                  <a:prstClr val="black"/>
                </a:solidFill>
                <a:latin typeface="Calibri" panose="020F0502020204030204" pitchFamily="34" charset="0"/>
                <a:cs typeface="Arial" panose="020B0604020202020204" pitchFamily="34" charset="0"/>
              </a:rPr>
              <a:pPr/>
              <a:t>1</a:t>
            </a:fld>
            <a:endParaRPr lang="es-ES" altLang="es-CL">
              <a:solidFill>
                <a:prstClr val="black"/>
              </a:solidFill>
              <a:latin typeface="Calibri" panose="020F0502020204030204" pitchFamily="34" charset="0"/>
              <a:cs typeface="Arial" panose="020B0604020202020204" pitchFamily="34" charset="0"/>
            </a:endParaRPr>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s-CL" altLang="es-CL" smtClean="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09001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es-CL" smtClean="0">
                <a:ea typeface="ＭＳ Ｐゴシック" panose="020B0600070205080204" pitchFamily="34" charset="-128"/>
                <a:cs typeface="Arial" panose="020B0604020202020204" pitchFamily="34" charset="0"/>
              </a:rPr>
              <a:t>Se pueden producir dos tipos de síntomas: adrenérgicos y los neuroglucopénicos. Los primeros son consecuencia de la secreción de hormonas contrarreguladoras (se oponen a la acción de la insulina) y que se secretan para poder contrarrestar la Hipoglicemia. Estos pueden ser palpitaciones o taquicardia, sudoración, temblor, fatiga y palidez. Luego, se pueden presentar síntomas causados por el déficit de glucosa en el cerebro (neuroglucopénicos) como irritabilidad, náuseas, confusión y convulsiones, y que en su progreso comprometen el funcionamiento cerebral, pudiendo causar finalmente la muerte.</a:t>
            </a:r>
          </a:p>
        </p:txBody>
      </p:sp>
      <p:sp>
        <p:nvSpPr>
          <p:cNvPr id="71684"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6E9968A-78C7-4FE5-8C90-EA3D2B0BC4E2}" type="slidenum">
              <a:rPr lang="es-ES" altLang="es-CL">
                <a:solidFill>
                  <a:prstClr val="black"/>
                </a:solidFill>
                <a:latin typeface="Calibri" panose="020F0502020204030204" pitchFamily="34" charset="0"/>
              </a:rPr>
              <a:pPr/>
              <a:t>8</a:t>
            </a:fld>
            <a:endParaRPr lang="es-ES" altLang="es-CL">
              <a:solidFill>
                <a:prstClr val="black"/>
              </a:solidFill>
              <a:latin typeface="Calibri" panose="020F0502020204030204" pitchFamily="34" charset="0"/>
            </a:endParaRPr>
          </a:p>
        </p:txBody>
      </p:sp>
    </p:spTree>
    <p:extLst>
      <p:ext uri="{BB962C8B-B14F-4D97-AF65-F5344CB8AC3E}">
        <p14:creationId xmlns:p14="http://schemas.microsoft.com/office/powerpoint/2010/main" val="192270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s-ES" altLang="es-CL" smtClean="0">
                <a:ea typeface="ＭＳ Ｐゴシック" panose="020B0600070205080204" pitchFamily="34" charset="-128"/>
                <a:cs typeface="Arial" panose="020B0604020202020204" pitchFamily="34" charset="0"/>
              </a:rPr>
              <a:t>Leve: es posible tratarla uno mismo y los niveles de glucosa en sangre se restablecen con facilidad</a:t>
            </a:r>
          </a:p>
          <a:p>
            <a:pPr eaLnBrk="1" hangingPunct="1">
              <a:spcBef>
                <a:spcPct val="0"/>
              </a:spcBef>
            </a:pPr>
            <a:r>
              <a:rPr lang="es-ES" altLang="es-CL" smtClean="0">
                <a:ea typeface="ＭＳ Ｐゴシック" panose="020B0600070205080204" pitchFamily="34" charset="-128"/>
                <a:cs typeface="Arial" panose="020B0604020202020204" pitchFamily="34" charset="0"/>
              </a:rPr>
              <a:t>Moderada el organismo reacciona dando síntomas que sirven como advertencia de hipoglicemia (síntomas autonómicos ) y permiten tomar las desiciones adecuadas para resolverla . Es posible tratarla uno mismo</a:t>
            </a:r>
          </a:p>
          <a:p>
            <a:pPr eaLnBrk="1" hangingPunct="1">
              <a:spcBef>
                <a:spcPct val="0"/>
              </a:spcBef>
            </a:pPr>
            <a:r>
              <a:rPr lang="es-ES" altLang="es-CL" smtClean="0">
                <a:ea typeface="ＭＳ Ｐゴシック" panose="020B0600070205080204" pitchFamily="34" charset="-128"/>
                <a:cs typeface="Arial" panose="020B0604020202020204" pitchFamily="34" charset="0"/>
              </a:rPr>
              <a:t>Severa síntomas severos de hipglciemia que imposibilitran temporalmente la reaccion  Con perdida de consciencia</a:t>
            </a:r>
          </a:p>
          <a:p>
            <a:pPr eaLnBrk="1" hangingPunct="1">
              <a:spcBef>
                <a:spcPct val="0"/>
              </a:spcBef>
            </a:pPr>
            <a:endParaRPr lang="es-ES" altLang="es-CL" smtClean="0">
              <a:ea typeface="ＭＳ Ｐゴシック" panose="020B0600070205080204" pitchFamily="34" charset="-128"/>
              <a:cs typeface="Arial" panose="020B0604020202020204" pitchFamily="34" charset="0"/>
            </a:endParaRPr>
          </a:p>
        </p:txBody>
      </p:sp>
      <p:sp>
        <p:nvSpPr>
          <p:cNvPr id="75780"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136C99B-CED4-41BC-A317-0C6E8C5DD2DB}" type="slidenum">
              <a:rPr lang="es-ES" altLang="es-CL">
                <a:solidFill>
                  <a:prstClr val="black"/>
                </a:solidFill>
                <a:latin typeface="Calibri" panose="020F0502020204030204" pitchFamily="34" charset="0"/>
                <a:cs typeface="Arial" panose="020B0604020202020204" pitchFamily="34" charset="0"/>
              </a:rPr>
              <a:pPr/>
              <a:t>10</a:t>
            </a:fld>
            <a:endParaRPr lang="es-ES" altLang="es-CL">
              <a:solidFill>
                <a:prstClr val="black"/>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78079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D0BCF04-A983-4B5E-971A-A04639E62C02}" type="slidenum">
              <a:rPr lang="en-US" altLang="es-CL">
                <a:solidFill>
                  <a:prstClr val="black"/>
                </a:solidFill>
                <a:latin typeface="Calibri" panose="020F0502020204030204" pitchFamily="34" charset="0"/>
                <a:cs typeface="Arial" panose="020B0604020202020204" pitchFamily="34" charset="0"/>
              </a:rPr>
              <a:pPr/>
              <a:t>14</a:t>
            </a:fld>
            <a:endParaRPr lang="en-US" altLang="es-CL">
              <a:solidFill>
                <a:prstClr val="black"/>
              </a:solidFill>
              <a:latin typeface="Calibri" panose="020F0502020204030204" pitchFamily="34" charset="0"/>
              <a:cs typeface="Arial" panose="020B0604020202020204" pitchFamily="34" charset="0"/>
            </a:endParaRPr>
          </a:p>
        </p:txBody>
      </p:sp>
      <p:sp>
        <p:nvSpPr>
          <p:cNvPr id="90115" name="Rectangle 2"/>
          <p:cNvSpPr>
            <a:spLocks noGrp="1" noRot="1" noChangeAspect="1" noChangeArrowheads="1" noTextEdit="1"/>
          </p:cNvSpPr>
          <p:nvPr>
            <p:ph type="sldImg"/>
          </p:nvPr>
        </p:nvSpPr>
        <p:spPr bwMode="auto">
          <a:xfrm>
            <a:off x="385763" y="687388"/>
            <a:ext cx="6088062" cy="34258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6" name="Rectangle 3"/>
          <p:cNvSpPr>
            <a:spLocks noGrp="1" noChangeArrowheads="1"/>
          </p:cNvSpPr>
          <p:nvPr>
            <p:ph type="body" idx="1"/>
          </p:nvPr>
        </p:nvSpPr>
        <p:spPr bwMode="auto">
          <a:xfrm>
            <a:off x="1196975" y="4341813"/>
            <a:ext cx="4748213"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spcBef>
                <a:spcPct val="0"/>
              </a:spcBef>
            </a:pPr>
            <a:r>
              <a:rPr lang="en-US" altLang="es-CL" b="1" smtClean="0">
                <a:ea typeface="ＭＳ Ｐゴシック" panose="020B0600070205080204" pitchFamily="34" charset="-128"/>
                <a:cs typeface="Arial" panose="020B0604020202020204" pitchFamily="34" charset="0"/>
              </a:rPr>
              <a:t>Urine Ketone Testing Instructions:</a:t>
            </a:r>
          </a:p>
          <a:p>
            <a:pPr marL="228600" indent="-228600" eaLnBrk="1" hangingPunct="1">
              <a:spcBef>
                <a:spcPct val="0"/>
              </a:spcBef>
            </a:pPr>
            <a:r>
              <a:rPr lang="en-US" altLang="es-CL" smtClean="0">
                <a:ea typeface="ＭＳ Ｐゴシック" panose="020B0600070205080204" pitchFamily="34" charset="-128"/>
                <a:cs typeface="Arial" panose="020B0604020202020204" pitchFamily="34" charset="0"/>
              </a:rPr>
              <a:t>1. Gather supplies: </a:t>
            </a:r>
          </a:p>
          <a:p>
            <a:pPr marL="685800" lvl="1" indent="-228600" eaLnBrk="1" hangingPunct="1">
              <a:spcBef>
                <a:spcPct val="0"/>
              </a:spcBef>
              <a:buClr>
                <a:schemeClr val="tx1"/>
              </a:buClr>
              <a:buSzPct val="60000"/>
              <a:buFont typeface="Wingdings" panose="05000000000000000000" pitchFamily="2" charset="2"/>
              <a:buChar char="l"/>
            </a:pPr>
            <a:r>
              <a:rPr lang="en-US" altLang="es-CL" smtClean="0">
                <a:cs typeface="Arial" panose="020B0604020202020204" pitchFamily="34" charset="0"/>
              </a:rPr>
              <a:t>vial of ketone strips, </a:t>
            </a:r>
          </a:p>
          <a:p>
            <a:pPr marL="685800" lvl="1" indent="-228600" eaLnBrk="1" hangingPunct="1">
              <a:spcBef>
                <a:spcPct val="0"/>
              </a:spcBef>
              <a:buClr>
                <a:schemeClr val="tx1"/>
              </a:buClr>
              <a:buSzPct val="60000"/>
              <a:buFont typeface="Wingdings" panose="05000000000000000000" pitchFamily="2" charset="2"/>
              <a:buChar char="l"/>
            </a:pPr>
            <a:r>
              <a:rPr lang="en-US" altLang="es-CL" smtClean="0">
                <a:cs typeface="Arial" panose="020B0604020202020204" pitchFamily="34" charset="0"/>
              </a:rPr>
              <a:t>urine cup </a:t>
            </a:r>
          </a:p>
          <a:p>
            <a:pPr marL="228600" indent="-228600" eaLnBrk="1" hangingPunct="1">
              <a:spcBef>
                <a:spcPct val="0"/>
              </a:spcBef>
            </a:pPr>
            <a:r>
              <a:rPr lang="en-US" altLang="es-CL" smtClean="0">
                <a:ea typeface="ＭＳ Ｐゴシック" panose="020B0600070205080204" pitchFamily="34" charset="-128"/>
                <a:cs typeface="Arial" panose="020B0604020202020204" pitchFamily="34" charset="0"/>
              </a:rPr>
              <a:t>2. Student urinates in clean cup.</a:t>
            </a:r>
          </a:p>
          <a:p>
            <a:pPr marL="228600" indent="-228600" eaLnBrk="1" hangingPunct="1">
              <a:spcBef>
                <a:spcPct val="0"/>
              </a:spcBef>
            </a:pPr>
            <a:r>
              <a:rPr lang="en-US" altLang="es-CL" smtClean="0">
                <a:ea typeface="ＭＳ Ｐゴシック" panose="020B0600070205080204" pitchFamily="34" charset="-128"/>
                <a:cs typeface="Arial" panose="020B0604020202020204" pitchFamily="34" charset="0"/>
              </a:rPr>
              <a:t>3. Put on gloves, if performed by someone other than student.</a:t>
            </a:r>
          </a:p>
          <a:p>
            <a:pPr marL="228600" indent="-228600" eaLnBrk="1" hangingPunct="1">
              <a:spcBef>
                <a:spcPct val="0"/>
              </a:spcBef>
            </a:pPr>
            <a:r>
              <a:rPr lang="en-US" altLang="es-CL" smtClean="0">
                <a:ea typeface="ＭＳ Ｐゴシック" panose="020B0600070205080204" pitchFamily="34" charset="-128"/>
                <a:cs typeface="Arial" panose="020B0604020202020204" pitchFamily="34" charset="0"/>
              </a:rPr>
              <a:t>4. Dip the ketone test strip in the paper cup containing urine. Shake off excess urine.</a:t>
            </a:r>
          </a:p>
          <a:p>
            <a:pPr marL="228600" indent="-228600" eaLnBrk="1" hangingPunct="1">
              <a:spcBef>
                <a:spcPct val="0"/>
              </a:spcBef>
            </a:pPr>
            <a:r>
              <a:rPr lang="en-US" altLang="es-CL" smtClean="0">
                <a:ea typeface="ＭＳ Ｐゴシック" panose="020B0600070205080204" pitchFamily="34" charset="-128"/>
                <a:cs typeface="Arial" panose="020B0604020202020204" pitchFamily="34" charset="0"/>
              </a:rPr>
              <a:t>5. Wait 15 - 60 seconds, as indicated on the directions printed on the bottle label.</a:t>
            </a:r>
          </a:p>
          <a:p>
            <a:pPr marL="228600" indent="-228600" eaLnBrk="1" hangingPunct="1">
              <a:spcBef>
                <a:spcPct val="0"/>
              </a:spcBef>
            </a:pPr>
            <a:r>
              <a:rPr lang="en-US" altLang="es-CL" smtClean="0">
                <a:ea typeface="ＭＳ Ｐゴシック" panose="020B0600070205080204" pitchFamily="34" charset="-128"/>
                <a:cs typeface="Arial" panose="020B0604020202020204" pitchFamily="34" charset="0"/>
              </a:rPr>
              <a:t>6. Read the results at the designated time by comparing the color on the strip to</a:t>
            </a:r>
          </a:p>
          <a:p>
            <a:pPr marL="228600" indent="-228600" eaLnBrk="1" hangingPunct="1">
              <a:spcBef>
                <a:spcPct val="0"/>
              </a:spcBef>
            </a:pPr>
            <a:r>
              <a:rPr lang="en-US" altLang="es-CL" smtClean="0">
                <a:ea typeface="ＭＳ Ｐゴシック" panose="020B0600070205080204" pitchFamily="34" charset="-128"/>
                <a:cs typeface="Arial" panose="020B0604020202020204" pitchFamily="34" charset="0"/>
              </a:rPr>
              <a:t>	the color chart printed on the label on the bottle.</a:t>
            </a:r>
          </a:p>
          <a:p>
            <a:pPr marL="228600" indent="-228600" eaLnBrk="1" hangingPunct="1">
              <a:spcBef>
                <a:spcPct val="0"/>
              </a:spcBef>
            </a:pPr>
            <a:r>
              <a:rPr lang="en-US" altLang="es-CL" smtClean="0">
                <a:ea typeface="ＭＳ Ｐゴシック" panose="020B0600070205080204" pitchFamily="34" charset="-128"/>
                <a:cs typeface="Arial" panose="020B0604020202020204" pitchFamily="34" charset="0"/>
              </a:rPr>
              <a:t>7. Record results and take action per DMMP.</a:t>
            </a:r>
          </a:p>
        </p:txBody>
      </p:sp>
    </p:spTree>
    <p:extLst>
      <p:ext uri="{BB962C8B-B14F-4D97-AF65-F5344CB8AC3E}">
        <p14:creationId xmlns:p14="http://schemas.microsoft.com/office/powerpoint/2010/main" val="3063752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Rectangle 6"/>
          <p:cNvSpPr/>
          <p:nvPr/>
        </p:nvSpPr>
        <p:spPr>
          <a:xfrm>
            <a:off x="1771651" y="1295401"/>
            <a:ext cx="8648700" cy="3152775"/>
          </a:xfrm>
          <a:prstGeom prst="rect">
            <a:avLst/>
          </a:prstGeom>
          <a:ln w="3175">
            <a:solidFill>
              <a:schemeClr val="bg1"/>
            </a:solidFill>
          </a:ln>
          <a:effectLst>
            <a:outerShdw blurRad="63500" sx="100500" sy="100500" algn="ctr" rotWithShape="0">
              <a:prstClr val="black">
                <a:alpha val="50000"/>
              </a:prstClr>
            </a:outerShdw>
          </a:effectLst>
        </p:spPr>
        <p:txBody>
          <a:bodyPr>
            <a:normAutofit/>
          </a:bodyPr>
          <a:lstStyle/>
          <a:p>
            <a:pPr fontAlgn="base">
              <a:spcBef>
                <a:spcPts val="2000"/>
              </a:spcBef>
              <a:spcAft>
                <a:spcPct val="0"/>
              </a:spcAft>
              <a:buClr>
                <a:srgbClr val="2C7C9F">
                  <a:lumMod val="60000"/>
                  <a:lumOff val="40000"/>
                </a:srgbClr>
              </a:buClr>
              <a:buSzPct val="110000"/>
              <a:buFont typeface="Wingdings 2" pitchFamily="18" charset="2"/>
              <a:buNone/>
              <a:defRPr/>
            </a:pPr>
            <a:endParaRPr sz="3200">
              <a:solidFill>
                <a:prstClr val="black">
                  <a:lumMod val="65000"/>
                  <a:lumOff val="35000"/>
                </a:prstClr>
              </a:solidFill>
              <a:ea typeface="ＭＳ Ｐゴシック" panose="020B0600070205080204" pitchFamily="34" charset="-128"/>
            </a:endParaRPr>
          </a:p>
        </p:txBody>
      </p:sp>
      <p:sp>
        <p:nvSpPr>
          <p:cNvPr id="2" name="Title 1"/>
          <p:cNvSpPr>
            <a:spLocks noGrp="1"/>
          </p:cNvSpPr>
          <p:nvPr>
            <p:ph type="ctrTitle"/>
          </p:nvPr>
        </p:nvSpPr>
        <p:spPr>
          <a:xfrm>
            <a:off x="1763895" y="1524000"/>
            <a:ext cx="8664211" cy="1724867"/>
          </a:xfrm>
        </p:spPr>
        <p:txBody>
          <a:bodyPr rtlCol="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s-ES_tradnl" smtClean="0"/>
              <a:t>Clic para editar título</a:t>
            </a:r>
            <a:endParaRPr/>
          </a:p>
        </p:txBody>
      </p:sp>
      <p:sp>
        <p:nvSpPr>
          <p:cNvPr id="3" name="Subtitle 2"/>
          <p:cNvSpPr>
            <a:spLocks noGrp="1"/>
          </p:cNvSpPr>
          <p:nvPr>
            <p:ph type="subTitle" idx="1"/>
          </p:nvPr>
        </p:nvSpPr>
        <p:spPr>
          <a:xfrm>
            <a:off x="1763895" y="3299013"/>
            <a:ext cx="8664212" cy="916641"/>
          </a:xfrm>
        </p:spPr>
        <p:txBody>
          <a:bodyPr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dirty="0"/>
          </a:p>
        </p:txBody>
      </p:sp>
      <p:sp>
        <p:nvSpPr>
          <p:cNvPr id="5" name="Date Placeholder 3"/>
          <p:cNvSpPr>
            <a:spLocks noGrp="1"/>
          </p:cNvSpPr>
          <p:nvPr>
            <p:ph type="dt" sz="half" idx="10"/>
          </p:nvPr>
        </p:nvSpPr>
        <p:spPr/>
        <p:txBody>
          <a:bodyPr/>
          <a:lstStyle>
            <a:lvl1pPr>
              <a:defRPr/>
            </a:lvl1pPr>
          </a:lstStyle>
          <a:p>
            <a:pPr>
              <a:defRPr/>
            </a:pPr>
            <a:fld id="{E8523A51-F134-4E73-8AD5-6893CF8615FB}" type="datetimeFigureOut">
              <a:rPr lang="es-ES">
                <a:solidFill>
                  <a:prstClr val="white"/>
                </a:solidFill>
              </a:rPr>
              <a:pPr>
                <a:defRPr/>
              </a:pPr>
              <a:t>21/12/2016</a:t>
            </a:fld>
            <a:endParaRPr lang="es-ES">
              <a:solidFill>
                <a:prstClr val="white"/>
              </a:solidFill>
            </a:endParaRPr>
          </a:p>
        </p:txBody>
      </p:sp>
      <p:sp>
        <p:nvSpPr>
          <p:cNvPr id="6"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7" name="Slide Number Placeholder 5"/>
          <p:cNvSpPr>
            <a:spLocks noGrp="1"/>
          </p:cNvSpPr>
          <p:nvPr>
            <p:ph type="sldNum" sz="quarter" idx="12"/>
          </p:nvPr>
        </p:nvSpPr>
        <p:spPr/>
        <p:txBody>
          <a:bodyPr/>
          <a:lstStyle>
            <a:lvl1pPr>
              <a:defRPr/>
            </a:lvl1pPr>
          </a:lstStyle>
          <a:p>
            <a:fld id="{91E7DCA7-05AE-4126-B4FC-CF0CAF2F4BB8}"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3301656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11198" y="611872"/>
            <a:ext cx="5439393" cy="1162050"/>
          </a:xfrm>
        </p:spPr>
        <p:txBody>
          <a:bodyPr/>
          <a:lstStyle>
            <a:lvl1pPr algn="ctr">
              <a:defRPr sz="3600" b="0"/>
            </a:lvl1pPr>
          </a:lstStyle>
          <a:p>
            <a:r>
              <a:rPr lang="es-ES_tradnl" smtClean="0"/>
              <a:t>Clic para editar título</a:t>
            </a:r>
            <a:endParaRPr/>
          </a:p>
        </p:txBody>
      </p:sp>
      <p:sp>
        <p:nvSpPr>
          <p:cNvPr id="4" name="Text Placeholder 3"/>
          <p:cNvSpPr>
            <a:spLocks noGrp="1"/>
          </p:cNvSpPr>
          <p:nvPr>
            <p:ph type="body" sz="half" idx="2"/>
          </p:nvPr>
        </p:nvSpPr>
        <p:spPr>
          <a:xfrm>
            <a:off x="711198" y="1787856"/>
            <a:ext cx="5439393"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8" name="Picture Placeholder 2"/>
          <p:cNvSpPr>
            <a:spLocks noGrp="1"/>
          </p:cNvSpPr>
          <p:nvPr>
            <p:ph type="pic" idx="1"/>
          </p:nvPr>
        </p:nvSpPr>
        <p:spPr>
          <a:xfrm>
            <a:off x="6787489" y="359393"/>
            <a:ext cx="4876800" cy="5318077"/>
          </a:xfrm>
          <a:ln w="3175">
            <a:solidFill>
              <a:schemeClr val="bg1"/>
            </a:solidFill>
          </a:ln>
          <a:effectLst>
            <a:outerShdw blurRad="63500" sx="100500" sy="100500" algn="ctr" rotWithShape="0">
              <a:prstClr val="black">
                <a:alpha val="50000"/>
              </a:prstClr>
            </a:outerShdw>
          </a:effectLst>
        </p:spPr>
        <p:txBody>
          <a:bodyPr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_tradnl" noProof="0" smtClean="0"/>
              <a:t>Arrastre la imagen al marcador de posición o haga clic en el icono para agregar</a:t>
            </a:r>
            <a:endParaRPr noProof="0"/>
          </a:p>
        </p:txBody>
      </p:sp>
      <p:sp>
        <p:nvSpPr>
          <p:cNvPr id="5" name="Date Placeholder 3"/>
          <p:cNvSpPr>
            <a:spLocks noGrp="1"/>
          </p:cNvSpPr>
          <p:nvPr>
            <p:ph type="dt" sz="half" idx="10"/>
          </p:nvPr>
        </p:nvSpPr>
        <p:spPr/>
        <p:txBody>
          <a:bodyPr/>
          <a:lstStyle>
            <a:lvl1pPr>
              <a:defRPr/>
            </a:lvl1pPr>
          </a:lstStyle>
          <a:p>
            <a:pPr>
              <a:defRPr/>
            </a:pPr>
            <a:fld id="{D453814C-6D4A-45C2-85F1-08F595018321}" type="datetimeFigureOut">
              <a:rPr lang="es-ES">
                <a:solidFill>
                  <a:prstClr val="white"/>
                </a:solidFill>
              </a:rPr>
              <a:pPr>
                <a:defRPr/>
              </a:pPr>
              <a:t>21/12/2016</a:t>
            </a:fld>
            <a:endParaRPr lang="es-ES">
              <a:solidFill>
                <a:prstClr val="white"/>
              </a:solidFill>
            </a:endParaRPr>
          </a:p>
        </p:txBody>
      </p:sp>
      <p:sp>
        <p:nvSpPr>
          <p:cNvPr id="6"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7" name="Slide Number Placeholder 5"/>
          <p:cNvSpPr>
            <a:spLocks noGrp="1"/>
          </p:cNvSpPr>
          <p:nvPr>
            <p:ph type="sldNum" sz="quarter" idx="12"/>
          </p:nvPr>
        </p:nvSpPr>
        <p:spPr/>
        <p:txBody>
          <a:bodyPr/>
          <a:lstStyle>
            <a:lvl1pPr>
              <a:defRPr/>
            </a:lvl1pPr>
          </a:lstStyle>
          <a:p>
            <a:fld id="{7759764B-C1E5-4BD0-AD0D-635D00D84672}"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292580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Vertical Text Placeholder 2"/>
          <p:cNvSpPr>
            <a:spLocks noGrp="1"/>
          </p:cNvSpPr>
          <p:nvPr>
            <p:ph type="body" orient="vert" idx="1"/>
          </p:nvPr>
        </p:nvSpPr>
        <p:spPr/>
        <p:txBody>
          <a:bodyPr vert="eaVert"/>
          <a:lstStyle>
            <a:lvl5pPr>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Date Placeholder 3"/>
          <p:cNvSpPr>
            <a:spLocks noGrp="1"/>
          </p:cNvSpPr>
          <p:nvPr>
            <p:ph type="dt" sz="half" idx="10"/>
          </p:nvPr>
        </p:nvSpPr>
        <p:spPr/>
        <p:txBody>
          <a:bodyPr/>
          <a:lstStyle>
            <a:lvl1pPr>
              <a:defRPr/>
            </a:lvl1pPr>
          </a:lstStyle>
          <a:p>
            <a:pPr>
              <a:defRPr/>
            </a:pPr>
            <a:fld id="{DC9FCEDF-2244-499A-A568-B819752EB5AD}" type="datetimeFigureOut">
              <a:rPr lang="es-ES">
                <a:solidFill>
                  <a:prstClr val="white"/>
                </a:solidFill>
              </a:rPr>
              <a:pPr>
                <a:defRPr/>
              </a:pPr>
              <a:t>21/12/2016</a:t>
            </a:fld>
            <a:endParaRPr lang="es-ES">
              <a:solidFill>
                <a:prstClr val="white"/>
              </a:solidFill>
            </a:endParaRPr>
          </a:p>
        </p:txBody>
      </p:sp>
      <p:sp>
        <p:nvSpPr>
          <p:cNvPr id="5"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6" name="Slide Number Placeholder 5"/>
          <p:cNvSpPr>
            <a:spLocks noGrp="1"/>
          </p:cNvSpPr>
          <p:nvPr>
            <p:ph type="sldNum" sz="quarter" idx="12"/>
          </p:nvPr>
        </p:nvSpPr>
        <p:spPr/>
        <p:txBody>
          <a:bodyPr/>
          <a:lstStyle>
            <a:lvl1pPr>
              <a:defRPr/>
            </a:lvl1pPr>
          </a:lstStyle>
          <a:p>
            <a:fld id="{4DCF4402-4F4D-401D-849F-4569AD686FA8}"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24122474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26389" y="368301"/>
            <a:ext cx="2032000" cy="5575300"/>
          </a:xfrm>
        </p:spPr>
        <p:txBody>
          <a:bodyPr vert="eaVert"/>
          <a:lstStyle/>
          <a:p>
            <a:r>
              <a:rPr lang="es-ES_tradnl" smtClean="0"/>
              <a:t>Clic para editar título</a:t>
            </a:r>
            <a:endParaRPr/>
          </a:p>
        </p:txBody>
      </p:sp>
      <p:sp>
        <p:nvSpPr>
          <p:cNvPr id="3" name="Vertical Text Placeholder 2"/>
          <p:cNvSpPr>
            <a:spLocks noGrp="1"/>
          </p:cNvSpPr>
          <p:nvPr>
            <p:ph type="body" orient="vert" idx="1"/>
          </p:nvPr>
        </p:nvSpPr>
        <p:spPr>
          <a:xfrm>
            <a:off x="732365" y="368301"/>
            <a:ext cx="8919635" cy="5575300"/>
          </a:xfrm>
        </p:spPr>
        <p:txBody>
          <a:bodyPr vert="eaVert"/>
          <a:lstStyle>
            <a:lvl5pPr>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Date Placeholder 3"/>
          <p:cNvSpPr>
            <a:spLocks noGrp="1"/>
          </p:cNvSpPr>
          <p:nvPr>
            <p:ph type="dt" sz="half" idx="10"/>
          </p:nvPr>
        </p:nvSpPr>
        <p:spPr/>
        <p:txBody>
          <a:bodyPr/>
          <a:lstStyle>
            <a:lvl1pPr>
              <a:defRPr/>
            </a:lvl1pPr>
          </a:lstStyle>
          <a:p>
            <a:pPr>
              <a:defRPr/>
            </a:pPr>
            <a:fld id="{CED10215-BCE2-470F-B3D6-589A53F481AD}" type="datetimeFigureOut">
              <a:rPr lang="es-ES">
                <a:solidFill>
                  <a:prstClr val="white"/>
                </a:solidFill>
              </a:rPr>
              <a:pPr>
                <a:defRPr/>
              </a:pPr>
              <a:t>21/12/2016</a:t>
            </a:fld>
            <a:endParaRPr lang="es-ES">
              <a:solidFill>
                <a:prstClr val="white"/>
              </a:solidFill>
            </a:endParaRPr>
          </a:p>
        </p:txBody>
      </p:sp>
      <p:sp>
        <p:nvSpPr>
          <p:cNvPr id="5"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6" name="Slide Number Placeholder 5"/>
          <p:cNvSpPr>
            <a:spLocks noGrp="1"/>
          </p:cNvSpPr>
          <p:nvPr>
            <p:ph type="sldNum" sz="quarter" idx="12"/>
          </p:nvPr>
        </p:nvSpPr>
        <p:spPr/>
        <p:txBody>
          <a:bodyPr/>
          <a:lstStyle>
            <a:lvl1pPr>
              <a:defRPr/>
            </a:lvl1pPr>
          </a:lstStyle>
          <a:p>
            <a:fld id="{7C2179B8-4949-4BE0-B701-337DFBBB9CE0}"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31092297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ítulo, tex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880533" y="533400"/>
            <a:ext cx="9865784" cy="64135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914401" y="1981200"/>
            <a:ext cx="5422900"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quarter" idx="2"/>
          </p:nvPr>
        </p:nvSpPr>
        <p:spPr>
          <a:xfrm>
            <a:off x="6540501" y="1981200"/>
            <a:ext cx="5425017" cy="1981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contenido"/>
          <p:cNvSpPr>
            <a:spLocks noGrp="1"/>
          </p:cNvSpPr>
          <p:nvPr>
            <p:ph sz="quarter" idx="3"/>
          </p:nvPr>
        </p:nvSpPr>
        <p:spPr>
          <a:xfrm>
            <a:off x="6540501" y="4114800"/>
            <a:ext cx="5425017" cy="1981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fecha"/>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7" name="6 Marcador de pie de página"/>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8" name="7 Marcador de número de diapositiva"/>
          <p:cNvSpPr>
            <a:spLocks noGrp="1"/>
          </p:cNvSpPr>
          <p:nvPr>
            <p:ph type="sldNum" sz="quarter" idx="12"/>
          </p:nvPr>
        </p:nvSpPr>
        <p:spPr/>
        <p:txBody>
          <a:bodyPr/>
          <a:lstStyle>
            <a:lvl1pPr>
              <a:defRPr/>
            </a:lvl1pPr>
          </a:lstStyle>
          <a:p>
            <a:fld id="{B7BC8DDE-D666-4E2A-8365-06A162B8BE18}" type="slidenum">
              <a:rPr lang="en-US" altLang="es-CL"/>
              <a:pPr/>
              <a:t>‹Nº›</a:t>
            </a:fld>
            <a:endParaRPr lang="en-US" altLang="es-CL"/>
          </a:p>
        </p:txBody>
      </p:sp>
    </p:spTree>
    <p:extLst>
      <p:ext uri="{BB962C8B-B14F-4D97-AF65-F5344CB8AC3E}">
        <p14:creationId xmlns:p14="http://schemas.microsoft.com/office/powerpoint/2010/main" val="1970308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idx="1"/>
          </p:nvPr>
        </p:nvSpPr>
        <p:spPr/>
        <p:txBody>
          <a:bodyPr/>
          <a:lstStyle>
            <a:lvl5pPr>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Date Placeholder 3"/>
          <p:cNvSpPr>
            <a:spLocks noGrp="1"/>
          </p:cNvSpPr>
          <p:nvPr>
            <p:ph type="dt" sz="half" idx="10"/>
          </p:nvPr>
        </p:nvSpPr>
        <p:spPr/>
        <p:txBody>
          <a:bodyPr/>
          <a:lstStyle>
            <a:lvl1pPr>
              <a:defRPr/>
            </a:lvl1pPr>
          </a:lstStyle>
          <a:p>
            <a:pPr>
              <a:defRPr/>
            </a:pPr>
            <a:fld id="{4EE4CB1D-3F66-4529-83C5-EA56823F7A60}" type="datetimeFigureOut">
              <a:rPr lang="es-ES">
                <a:solidFill>
                  <a:prstClr val="white"/>
                </a:solidFill>
              </a:rPr>
              <a:pPr>
                <a:defRPr/>
              </a:pPr>
              <a:t>21/12/2016</a:t>
            </a:fld>
            <a:endParaRPr lang="es-ES">
              <a:solidFill>
                <a:prstClr val="white"/>
              </a:solidFill>
            </a:endParaRPr>
          </a:p>
        </p:txBody>
      </p:sp>
      <p:sp>
        <p:nvSpPr>
          <p:cNvPr id="5"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6" name="Slide Number Placeholder 5"/>
          <p:cNvSpPr>
            <a:spLocks noGrp="1"/>
          </p:cNvSpPr>
          <p:nvPr>
            <p:ph type="sldNum" sz="quarter" idx="12"/>
          </p:nvPr>
        </p:nvSpPr>
        <p:spPr/>
        <p:txBody>
          <a:bodyPr/>
          <a:lstStyle>
            <a:lvl1pPr>
              <a:defRPr/>
            </a:lvl1pPr>
          </a:lstStyle>
          <a:p>
            <a:fld id="{8A653839-93D0-421B-BADE-99F876B49E3A}"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2119430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apositiva de título con imagen">
    <p:spTree>
      <p:nvGrpSpPr>
        <p:cNvPr id="1" name=""/>
        <p:cNvGrpSpPr/>
        <p:nvPr/>
      </p:nvGrpSpPr>
      <p:grpSpPr>
        <a:xfrm>
          <a:off x="0" y="0"/>
          <a:ext cx="0" cy="0"/>
          <a:chOff x="0" y="0"/>
          <a:chExt cx="0" cy="0"/>
        </a:xfrm>
      </p:grpSpPr>
      <p:sp>
        <p:nvSpPr>
          <p:cNvPr id="2" name="Title 1"/>
          <p:cNvSpPr>
            <a:spLocks noGrp="1"/>
          </p:cNvSpPr>
          <p:nvPr>
            <p:ph type="ctrTitle"/>
          </p:nvPr>
        </p:nvSpPr>
        <p:spPr>
          <a:xfrm>
            <a:off x="484718" y="3352802"/>
            <a:ext cx="11222567" cy="1470025"/>
          </a:xfrm>
        </p:spPr>
        <p:txBody>
          <a:bodyPr/>
          <a:lstStyle/>
          <a:p>
            <a:r>
              <a:rPr lang="es-ES_tradnl" smtClean="0"/>
              <a:t>Clic para editar título</a:t>
            </a:r>
            <a:endParaRPr dirty="0"/>
          </a:p>
        </p:txBody>
      </p:sp>
      <p:sp>
        <p:nvSpPr>
          <p:cNvPr id="3" name="Subtitle 2"/>
          <p:cNvSpPr>
            <a:spLocks noGrp="1"/>
          </p:cNvSpPr>
          <p:nvPr>
            <p:ph type="subTitle" idx="1"/>
          </p:nvPr>
        </p:nvSpPr>
        <p:spPr>
          <a:xfrm>
            <a:off x="484718" y="4771030"/>
            <a:ext cx="11222567"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dirty="0"/>
          </a:p>
        </p:txBody>
      </p:sp>
      <p:sp>
        <p:nvSpPr>
          <p:cNvPr id="9" name="Picture Placeholder 2"/>
          <p:cNvSpPr>
            <a:spLocks noGrp="1"/>
          </p:cNvSpPr>
          <p:nvPr>
            <p:ph type="pic" idx="13"/>
          </p:nvPr>
        </p:nvSpPr>
        <p:spPr>
          <a:xfrm>
            <a:off x="494640" y="363538"/>
            <a:ext cx="11202720" cy="2836862"/>
          </a:xfrm>
          <a:ln w="3175">
            <a:solidFill>
              <a:schemeClr val="bg1"/>
            </a:solidFill>
          </a:ln>
          <a:effectLst>
            <a:outerShdw blurRad="63500" sx="100500" sy="100500" algn="ctr"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_tradnl" noProof="0" smtClean="0"/>
              <a:t>Arrastre la imagen al marcador de posición o haga clic en el icono para agregar</a:t>
            </a:r>
            <a:endParaRPr noProof="0"/>
          </a:p>
        </p:txBody>
      </p:sp>
      <p:sp>
        <p:nvSpPr>
          <p:cNvPr id="5" name="Date Placeholder 3"/>
          <p:cNvSpPr>
            <a:spLocks noGrp="1"/>
          </p:cNvSpPr>
          <p:nvPr>
            <p:ph type="dt" sz="half" idx="14"/>
          </p:nvPr>
        </p:nvSpPr>
        <p:spPr/>
        <p:txBody>
          <a:bodyPr/>
          <a:lstStyle>
            <a:lvl1pPr>
              <a:defRPr/>
            </a:lvl1pPr>
          </a:lstStyle>
          <a:p>
            <a:pPr>
              <a:defRPr/>
            </a:pPr>
            <a:fld id="{FF626372-593E-487E-9650-047866162E37}" type="datetimeFigureOut">
              <a:rPr lang="es-ES">
                <a:solidFill>
                  <a:prstClr val="white"/>
                </a:solidFill>
              </a:rPr>
              <a:pPr>
                <a:defRPr/>
              </a:pPr>
              <a:t>21/12/2016</a:t>
            </a:fld>
            <a:endParaRPr lang="es-ES">
              <a:solidFill>
                <a:prstClr val="white"/>
              </a:solidFill>
            </a:endParaRPr>
          </a:p>
        </p:txBody>
      </p:sp>
      <p:sp>
        <p:nvSpPr>
          <p:cNvPr id="6" name="Footer Placeholder 4"/>
          <p:cNvSpPr>
            <a:spLocks noGrp="1"/>
          </p:cNvSpPr>
          <p:nvPr>
            <p:ph type="ftr" sz="quarter" idx="15"/>
          </p:nvPr>
        </p:nvSpPr>
        <p:spPr/>
        <p:txBody>
          <a:bodyPr/>
          <a:lstStyle>
            <a:lvl1pPr>
              <a:defRPr/>
            </a:lvl1pPr>
          </a:lstStyle>
          <a:p>
            <a:pPr>
              <a:defRPr/>
            </a:pPr>
            <a:endParaRPr lang="es-ES">
              <a:solidFill>
                <a:prstClr val="white"/>
              </a:solidFill>
            </a:endParaRPr>
          </a:p>
        </p:txBody>
      </p:sp>
      <p:sp>
        <p:nvSpPr>
          <p:cNvPr id="7" name="Slide Number Placeholder 5"/>
          <p:cNvSpPr>
            <a:spLocks noGrp="1"/>
          </p:cNvSpPr>
          <p:nvPr>
            <p:ph type="sldNum" sz="quarter" idx="16"/>
          </p:nvPr>
        </p:nvSpPr>
        <p:spPr/>
        <p:txBody>
          <a:bodyPr/>
          <a:lstStyle>
            <a:lvl1pPr>
              <a:defRPr/>
            </a:lvl1pPr>
          </a:lstStyle>
          <a:p>
            <a:fld id="{9C42278D-0552-448C-A166-E0DE5BE8D00C}"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1643962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32367" y="2403145"/>
            <a:ext cx="10742084" cy="1362075"/>
          </a:xfrm>
        </p:spPr>
        <p:txBody>
          <a:bodyPr/>
          <a:lstStyle>
            <a:lvl1pPr algn="ctr">
              <a:defRPr sz="4600" b="0" cap="none" baseline="0"/>
            </a:lvl1pPr>
          </a:lstStyle>
          <a:p>
            <a:r>
              <a:rPr lang="es-ES_tradnl" smtClean="0"/>
              <a:t>Clic para editar título</a:t>
            </a:r>
            <a:endParaRPr/>
          </a:p>
        </p:txBody>
      </p:sp>
      <p:sp>
        <p:nvSpPr>
          <p:cNvPr id="3" name="Text Placeholder 2"/>
          <p:cNvSpPr>
            <a:spLocks noGrp="1"/>
          </p:cNvSpPr>
          <p:nvPr>
            <p:ph type="body" idx="1"/>
          </p:nvPr>
        </p:nvSpPr>
        <p:spPr>
          <a:xfrm>
            <a:off x="732367" y="3736006"/>
            <a:ext cx="10742084" cy="1500187"/>
          </a:xfrm>
        </p:spPr>
        <p:txBody>
          <a:bodyPr>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fld id="{FA3FD1BF-4409-4F0B-8D87-21D555E71171}" type="datetimeFigureOut">
              <a:rPr lang="es-ES">
                <a:solidFill>
                  <a:prstClr val="white"/>
                </a:solidFill>
              </a:rPr>
              <a:pPr>
                <a:defRPr/>
              </a:pPr>
              <a:t>21/12/2016</a:t>
            </a:fld>
            <a:endParaRPr lang="es-ES">
              <a:solidFill>
                <a:prstClr val="white"/>
              </a:solidFill>
            </a:endParaRPr>
          </a:p>
        </p:txBody>
      </p:sp>
      <p:sp>
        <p:nvSpPr>
          <p:cNvPr id="5"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6" name="Slide Number Placeholder 5"/>
          <p:cNvSpPr>
            <a:spLocks noGrp="1"/>
          </p:cNvSpPr>
          <p:nvPr>
            <p:ph type="sldNum" sz="quarter" idx="12"/>
          </p:nvPr>
        </p:nvSpPr>
        <p:spPr/>
        <p:txBody>
          <a:bodyPr/>
          <a:lstStyle>
            <a:lvl1pPr>
              <a:defRPr/>
            </a:lvl1pPr>
          </a:lstStyle>
          <a:p>
            <a:fld id="{131B4BA1-EF93-492F-AE99-11F6CF750C18}"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1823752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732367" y="107576"/>
            <a:ext cx="10723035" cy="1336956"/>
          </a:xfrm>
        </p:spPr>
        <p:txBody>
          <a:bodyPr/>
          <a:lstStyle/>
          <a:p>
            <a:r>
              <a:rPr lang="es-ES_tradnl" smtClean="0"/>
              <a:t>Clic para editar título</a:t>
            </a:r>
            <a:endParaRPr/>
          </a:p>
        </p:txBody>
      </p:sp>
      <p:sp>
        <p:nvSpPr>
          <p:cNvPr id="3" name="Content Placeholder 2"/>
          <p:cNvSpPr>
            <a:spLocks noGrp="1"/>
          </p:cNvSpPr>
          <p:nvPr>
            <p:ph sz="half" idx="1"/>
          </p:nvPr>
        </p:nvSpPr>
        <p:spPr>
          <a:xfrm>
            <a:off x="732367" y="1600201"/>
            <a:ext cx="512064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Content Placeholder 3"/>
          <p:cNvSpPr>
            <a:spLocks noGrp="1"/>
          </p:cNvSpPr>
          <p:nvPr>
            <p:ph sz="half" idx="2"/>
          </p:nvPr>
        </p:nvSpPr>
        <p:spPr>
          <a:xfrm>
            <a:off x="6334761" y="1600201"/>
            <a:ext cx="512064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5" name="Date Placeholder 3"/>
          <p:cNvSpPr>
            <a:spLocks noGrp="1"/>
          </p:cNvSpPr>
          <p:nvPr>
            <p:ph type="dt" sz="half" idx="10"/>
          </p:nvPr>
        </p:nvSpPr>
        <p:spPr/>
        <p:txBody>
          <a:bodyPr/>
          <a:lstStyle>
            <a:lvl1pPr>
              <a:defRPr/>
            </a:lvl1pPr>
          </a:lstStyle>
          <a:p>
            <a:pPr>
              <a:defRPr/>
            </a:pPr>
            <a:fld id="{CB855C77-1D52-4480-9424-C6DD74305524}" type="datetimeFigureOut">
              <a:rPr lang="es-ES">
                <a:solidFill>
                  <a:prstClr val="white"/>
                </a:solidFill>
              </a:rPr>
              <a:pPr>
                <a:defRPr/>
              </a:pPr>
              <a:t>21/12/2016</a:t>
            </a:fld>
            <a:endParaRPr lang="es-ES">
              <a:solidFill>
                <a:prstClr val="white"/>
              </a:solidFill>
            </a:endParaRPr>
          </a:p>
        </p:txBody>
      </p:sp>
      <p:sp>
        <p:nvSpPr>
          <p:cNvPr id="6"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7" name="Slide Number Placeholder 5"/>
          <p:cNvSpPr>
            <a:spLocks noGrp="1"/>
          </p:cNvSpPr>
          <p:nvPr>
            <p:ph type="sldNum" sz="quarter" idx="12"/>
          </p:nvPr>
        </p:nvSpPr>
        <p:spPr/>
        <p:txBody>
          <a:bodyPr/>
          <a:lstStyle>
            <a:lvl1pPr>
              <a:defRPr/>
            </a:lvl1pPr>
          </a:lstStyle>
          <a:p>
            <a:fld id="{DBB235BE-7D6D-45FC-B235-26FF5FD6B870}"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3530795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732365" y="107576"/>
            <a:ext cx="10723035" cy="1336956"/>
          </a:xfrm>
        </p:spPr>
        <p:txBody>
          <a:bodyPr/>
          <a:lstStyle>
            <a:lvl1pPr>
              <a:defRPr/>
            </a:lvl1pPr>
          </a:lstStyle>
          <a:p>
            <a:r>
              <a:rPr lang="es-ES_tradnl" smtClean="0"/>
              <a:t>Clic para editar título</a:t>
            </a:r>
            <a:endParaRPr/>
          </a:p>
        </p:txBody>
      </p:sp>
      <p:sp>
        <p:nvSpPr>
          <p:cNvPr id="3" name="Text Placeholder 2"/>
          <p:cNvSpPr>
            <a:spLocks noGrp="1"/>
          </p:cNvSpPr>
          <p:nvPr>
            <p:ph type="body" idx="1"/>
          </p:nvPr>
        </p:nvSpPr>
        <p:spPr>
          <a:xfrm>
            <a:off x="732365" y="1453225"/>
            <a:ext cx="512064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732365" y="2347416"/>
            <a:ext cx="512064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5" name="Text Placeholder 4"/>
          <p:cNvSpPr>
            <a:spLocks noGrp="1"/>
          </p:cNvSpPr>
          <p:nvPr>
            <p:ph type="body" sz="quarter" idx="3"/>
          </p:nvPr>
        </p:nvSpPr>
        <p:spPr>
          <a:xfrm>
            <a:off x="6334760" y="1453225"/>
            <a:ext cx="512064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6334760" y="2347416"/>
            <a:ext cx="512064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7" name="Date Placeholder 3"/>
          <p:cNvSpPr>
            <a:spLocks noGrp="1"/>
          </p:cNvSpPr>
          <p:nvPr>
            <p:ph type="dt" sz="half" idx="10"/>
          </p:nvPr>
        </p:nvSpPr>
        <p:spPr/>
        <p:txBody>
          <a:bodyPr/>
          <a:lstStyle>
            <a:lvl1pPr>
              <a:defRPr/>
            </a:lvl1pPr>
          </a:lstStyle>
          <a:p>
            <a:pPr>
              <a:defRPr/>
            </a:pPr>
            <a:fld id="{D3FCCC50-8D3E-452F-8BE8-3C9F7069E6EA}" type="datetimeFigureOut">
              <a:rPr lang="es-ES">
                <a:solidFill>
                  <a:prstClr val="white"/>
                </a:solidFill>
              </a:rPr>
              <a:pPr>
                <a:defRPr/>
              </a:pPr>
              <a:t>21/12/2016</a:t>
            </a:fld>
            <a:endParaRPr lang="es-ES">
              <a:solidFill>
                <a:prstClr val="white"/>
              </a:solidFill>
            </a:endParaRPr>
          </a:p>
        </p:txBody>
      </p:sp>
      <p:sp>
        <p:nvSpPr>
          <p:cNvPr id="8"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9" name="Slide Number Placeholder 5"/>
          <p:cNvSpPr>
            <a:spLocks noGrp="1"/>
          </p:cNvSpPr>
          <p:nvPr>
            <p:ph type="sldNum" sz="quarter" idx="12"/>
          </p:nvPr>
        </p:nvSpPr>
        <p:spPr/>
        <p:txBody>
          <a:bodyPr/>
          <a:lstStyle>
            <a:lvl1pPr>
              <a:defRPr/>
            </a:lvl1pPr>
          </a:lstStyle>
          <a:p>
            <a:fld id="{468B4B87-2748-4DFD-88FE-8E5FFB2628E4}"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1416822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Date Placeholder 3"/>
          <p:cNvSpPr>
            <a:spLocks noGrp="1"/>
          </p:cNvSpPr>
          <p:nvPr>
            <p:ph type="dt" sz="half" idx="10"/>
          </p:nvPr>
        </p:nvSpPr>
        <p:spPr/>
        <p:txBody>
          <a:bodyPr/>
          <a:lstStyle>
            <a:lvl1pPr>
              <a:defRPr/>
            </a:lvl1pPr>
          </a:lstStyle>
          <a:p>
            <a:pPr>
              <a:defRPr/>
            </a:pPr>
            <a:fld id="{2A8786C2-32D3-45F8-A9D3-3946281EA922}" type="datetimeFigureOut">
              <a:rPr lang="es-ES">
                <a:solidFill>
                  <a:prstClr val="white"/>
                </a:solidFill>
              </a:rPr>
              <a:pPr>
                <a:defRPr/>
              </a:pPr>
              <a:t>21/12/2016</a:t>
            </a:fld>
            <a:endParaRPr lang="es-ES">
              <a:solidFill>
                <a:prstClr val="white"/>
              </a:solidFill>
            </a:endParaRPr>
          </a:p>
        </p:txBody>
      </p:sp>
      <p:sp>
        <p:nvSpPr>
          <p:cNvPr id="4"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5" name="Slide Number Placeholder 5"/>
          <p:cNvSpPr>
            <a:spLocks noGrp="1"/>
          </p:cNvSpPr>
          <p:nvPr>
            <p:ph type="sldNum" sz="quarter" idx="12"/>
          </p:nvPr>
        </p:nvSpPr>
        <p:spPr/>
        <p:txBody>
          <a:bodyPr/>
          <a:lstStyle>
            <a:lvl1pPr>
              <a:defRPr/>
            </a:lvl1pPr>
          </a:lstStyle>
          <a:p>
            <a:fld id="{D8B38783-25CA-42A2-BDE1-1AC8067A10E9}"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1851219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6E596EA-176F-4A20-8C41-8AE3758BC18A}" type="datetimeFigureOut">
              <a:rPr lang="es-ES">
                <a:solidFill>
                  <a:prstClr val="white"/>
                </a:solidFill>
              </a:rPr>
              <a:pPr>
                <a:defRPr/>
              </a:pPr>
              <a:t>21/12/2016</a:t>
            </a:fld>
            <a:endParaRPr lang="es-ES">
              <a:solidFill>
                <a:prstClr val="white"/>
              </a:solidFill>
            </a:endParaRPr>
          </a:p>
        </p:txBody>
      </p:sp>
      <p:sp>
        <p:nvSpPr>
          <p:cNvPr id="3"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4" name="Slide Number Placeholder 5"/>
          <p:cNvSpPr>
            <a:spLocks noGrp="1"/>
          </p:cNvSpPr>
          <p:nvPr>
            <p:ph type="sldNum" sz="quarter" idx="12"/>
          </p:nvPr>
        </p:nvSpPr>
        <p:spPr/>
        <p:txBody>
          <a:bodyPr/>
          <a:lstStyle>
            <a:lvl1pPr>
              <a:defRPr/>
            </a:lvl1pPr>
          </a:lstStyle>
          <a:p>
            <a:fld id="{B57B6923-65CD-4B4A-8B73-E3DA685C16F6}"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1446372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11199" y="611872"/>
            <a:ext cx="5120640" cy="1162050"/>
          </a:xfrm>
        </p:spPr>
        <p:txBody>
          <a:bodyPr/>
          <a:lstStyle>
            <a:lvl1pPr algn="ctr">
              <a:defRPr sz="3600" b="0"/>
            </a:lvl1pPr>
          </a:lstStyle>
          <a:p>
            <a:r>
              <a:rPr lang="es-ES_tradnl" smtClean="0"/>
              <a:t>Clic para editar título</a:t>
            </a:r>
            <a:endParaRPr/>
          </a:p>
        </p:txBody>
      </p:sp>
      <p:sp>
        <p:nvSpPr>
          <p:cNvPr id="3" name="Content Placeholder 2"/>
          <p:cNvSpPr>
            <a:spLocks noGrp="1"/>
          </p:cNvSpPr>
          <p:nvPr>
            <p:ph idx="1"/>
          </p:nvPr>
        </p:nvSpPr>
        <p:spPr>
          <a:xfrm>
            <a:off x="6323765" y="368300"/>
            <a:ext cx="512064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Text Placeholder 3"/>
          <p:cNvSpPr>
            <a:spLocks noGrp="1"/>
          </p:cNvSpPr>
          <p:nvPr>
            <p:ph type="body" sz="half" idx="2"/>
          </p:nvPr>
        </p:nvSpPr>
        <p:spPr>
          <a:xfrm>
            <a:off x="711199" y="1787856"/>
            <a:ext cx="512064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fld id="{69438328-AFFB-4D3A-B318-6EE84CDC94CB}" type="datetimeFigureOut">
              <a:rPr lang="es-ES">
                <a:solidFill>
                  <a:prstClr val="white"/>
                </a:solidFill>
              </a:rPr>
              <a:pPr>
                <a:defRPr/>
              </a:pPr>
              <a:t>21/12/2016</a:t>
            </a:fld>
            <a:endParaRPr lang="es-ES">
              <a:solidFill>
                <a:prstClr val="white"/>
              </a:solidFill>
            </a:endParaRPr>
          </a:p>
        </p:txBody>
      </p:sp>
      <p:sp>
        <p:nvSpPr>
          <p:cNvPr id="6" name="Footer Placeholder 4"/>
          <p:cNvSpPr>
            <a:spLocks noGrp="1"/>
          </p:cNvSpPr>
          <p:nvPr>
            <p:ph type="ftr" sz="quarter" idx="11"/>
          </p:nvPr>
        </p:nvSpPr>
        <p:spPr/>
        <p:txBody>
          <a:bodyPr/>
          <a:lstStyle>
            <a:lvl1pPr>
              <a:defRPr/>
            </a:lvl1pPr>
          </a:lstStyle>
          <a:p>
            <a:pPr>
              <a:defRPr/>
            </a:pPr>
            <a:endParaRPr lang="es-ES">
              <a:solidFill>
                <a:prstClr val="white"/>
              </a:solidFill>
            </a:endParaRPr>
          </a:p>
        </p:txBody>
      </p:sp>
      <p:sp>
        <p:nvSpPr>
          <p:cNvPr id="7" name="Slide Number Placeholder 5"/>
          <p:cNvSpPr>
            <a:spLocks noGrp="1"/>
          </p:cNvSpPr>
          <p:nvPr>
            <p:ph type="sldNum" sz="quarter" idx="12"/>
          </p:nvPr>
        </p:nvSpPr>
        <p:spPr/>
        <p:txBody>
          <a:bodyPr/>
          <a:lstStyle>
            <a:lvl1pPr>
              <a:defRPr/>
            </a:lvl1pPr>
          </a:lstStyle>
          <a:p>
            <a:fld id="{950183D6-C87E-456F-97DB-B051DE95722E}" type="slidenum">
              <a:rPr lang="es-ES" altLang="es-CL">
                <a:solidFill>
                  <a:prstClr val="white"/>
                </a:solidFill>
              </a:rPr>
              <a:pPr/>
              <a:t>‹Nº›</a:t>
            </a:fld>
            <a:endParaRPr lang="es-ES" altLang="es-CL">
              <a:solidFill>
                <a:prstClr val="white"/>
              </a:solidFill>
            </a:endParaRPr>
          </a:p>
        </p:txBody>
      </p:sp>
    </p:spTree>
    <p:extLst>
      <p:ext uri="{BB962C8B-B14F-4D97-AF65-F5344CB8AC3E}">
        <p14:creationId xmlns:p14="http://schemas.microsoft.com/office/powerpoint/2010/main" val="4185496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732368" y="107951"/>
            <a:ext cx="10723033"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s-ES_tradnl" altLang="es-CL" smtClean="0"/>
              <a:t>Clic para editar título</a:t>
            </a:r>
            <a:endParaRPr lang="es-ES" altLang="es-CL" smtClean="0"/>
          </a:p>
        </p:txBody>
      </p:sp>
      <p:sp>
        <p:nvSpPr>
          <p:cNvPr id="3075" name="Text Placeholder 2"/>
          <p:cNvSpPr>
            <a:spLocks noGrp="1"/>
          </p:cNvSpPr>
          <p:nvPr>
            <p:ph type="body" idx="1"/>
          </p:nvPr>
        </p:nvSpPr>
        <p:spPr bwMode="auto">
          <a:xfrm>
            <a:off x="732368" y="1600200"/>
            <a:ext cx="1072303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_tradnl" altLang="es-CL" smtClean="0"/>
              <a:t>Haga clic para modificar el estilo de texto del patrón</a:t>
            </a:r>
          </a:p>
          <a:p>
            <a:pPr lvl="1"/>
            <a:r>
              <a:rPr lang="es-ES_tradnl" altLang="es-CL" smtClean="0"/>
              <a:t>Segundo nivel</a:t>
            </a:r>
          </a:p>
          <a:p>
            <a:pPr lvl="2"/>
            <a:r>
              <a:rPr lang="es-ES_tradnl" altLang="es-CL" smtClean="0"/>
              <a:t>Tercer nivel</a:t>
            </a:r>
          </a:p>
          <a:p>
            <a:pPr lvl="3"/>
            <a:r>
              <a:rPr lang="es-ES_tradnl" altLang="es-CL" smtClean="0"/>
              <a:t>Cuarto nivel</a:t>
            </a:r>
          </a:p>
          <a:p>
            <a:pPr lvl="4"/>
            <a:r>
              <a:rPr lang="es-ES_tradnl" altLang="es-CL" smtClean="0"/>
              <a:t>Quinto nivel</a:t>
            </a:r>
            <a:endParaRPr lang="es-ES" altLang="es-CL" smtClean="0"/>
          </a:p>
        </p:txBody>
      </p:sp>
      <p:sp>
        <p:nvSpPr>
          <p:cNvPr id="4" name="Date Placeholder 3"/>
          <p:cNvSpPr>
            <a:spLocks noGrp="1"/>
          </p:cNvSpPr>
          <p:nvPr>
            <p:ph type="dt" sz="half" idx="2"/>
          </p:nvPr>
        </p:nvSpPr>
        <p:spPr>
          <a:xfrm>
            <a:off x="7505700" y="6275389"/>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bg1"/>
                </a:solidFill>
              </a:defRPr>
            </a:lvl1pPr>
          </a:lstStyle>
          <a:p>
            <a:pPr fontAlgn="base">
              <a:spcBef>
                <a:spcPct val="0"/>
              </a:spcBef>
              <a:spcAft>
                <a:spcPct val="0"/>
              </a:spcAft>
              <a:defRPr/>
            </a:pPr>
            <a:fld id="{1938875B-CAC6-41B4-9380-349AFFC2F90D}" type="datetimeFigureOut">
              <a:rPr lang="es-ES">
                <a:solidFill>
                  <a:prstClr val="white"/>
                </a:solidFill>
                <a:latin typeface="Arial" panose="020B0604020202020204" pitchFamily="34" charset="0"/>
                <a:ea typeface="ＭＳ Ｐゴシック" panose="020B0600070205080204" pitchFamily="34" charset="-128"/>
              </a:rPr>
              <a:pPr fontAlgn="base">
                <a:spcBef>
                  <a:spcPct val="0"/>
                </a:spcBef>
                <a:spcAft>
                  <a:spcPct val="0"/>
                </a:spcAft>
                <a:defRPr/>
              </a:pPr>
              <a:t>21/12/2016</a:t>
            </a:fld>
            <a:endParaRPr lang="es-ES">
              <a:solidFill>
                <a:prstClr val="white"/>
              </a:solidFill>
              <a:latin typeface="Arial" panose="020B0604020202020204" pitchFamily="34" charset="0"/>
              <a:ea typeface="ＭＳ Ｐゴシック" panose="020B0600070205080204" pitchFamily="34" charset="-128"/>
            </a:endParaRPr>
          </a:p>
        </p:txBody>
      </p:sp>
      <p:sp>
        <p:nvSpPr>
          <p:cNvPr id="5" name="Footer Placeholder 4"/>
          <p:cNvSpPr>
            <a:spLocks noGrp="1"/>
          </p:cNvSpPr>
          <p:nvPr>
            <p:ph type="ftr" sz="quarter" idx="3"/>
          </p:nvPr>
        </p:nvSpPr>
        <p:spPr>
          <a:xfrm>
            <a:off x="353485" y="6275389"/>
            <a:ext cx="6453716" cy="365125"/>
          </a:xfrm>
          <a:prstGeom prst="rect">
            <a:avLst/>
          </a:prstGeom>
        </p:spPr>
        <p:txBody>
          <a:bodyPr vert="horz" lIns="91440" tIns="45720" rIns="91440" bIns="45720" rtlCol="0" anchor="ctr"/>
          <a:lstStyle>
            <a:lvl1pPr algn="l" eaLnBrk="1" hangingPunct="1">
              <a:defRPr sz="1200">
                <a:solidFill>
                  <a:schemeClr val="bg1"/>
                </a:solidFill>
                <a:latin typeface="Arial" charset="0"/>
                <a:ea typeface="ＭＳ Ｐゴシック" charset="0"/>
                <a:cs typeface="+mn-cs"/>
              </a:defRPr>
            </a:lvl1pPr>
          </a:lstStyle>
          <a:p>
            <a:pPr fontAlgn="base">
              <a:spcBef>
                <a:spcPct val="0"/>
              </a:spcBef>
              <a:spcAft>
                <a:spcPct val="0"/>
              </a:spcAft>
              <a:defRPr/>
            </a:pPr>
            <a:endParaRPr lang="es-ES">
              <a:solidFill>
                <a:prstClr val="white"/>
              </a:solidFill>
            </a:endParaRPr>
          </a:p>
        </p:txBody>
      </p:sp>
      <p:sp>
        <p:nvSpPr>
          <p:cNvPr id="6" name="Slide Number Placeholder 5"/>
          <p:cNvSpPr>
            <a:spLocks noGrp="1"/>
          </p:cNvSpPr>
          <p:nvPr>
            <p:ph type="sldNum" sz="quarter" idx="4"/>
          </p:nvPr>
        </p:nvSpPr>
        <p:spPr>
          <a:xfrm>
            <a:off x="10530417" y="6275389"/>
            <a:ext cx="1320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3600">
                <a:solidFill>
                  <a:schemeClr val="bg1"/>
                </a:solidFill>
              </a:defRPr>
            </a:lvl1pPr>
          </a:lstStyle>
          <a:p>
            <a:pPr fontAlgn="base">
              <a:spcBef>
                <a:spcPct val="0"/>
              </a:spcBef>
              <a:spcAft>
                <a:spcPct val="0"/>
              </a:spcAft>
            </a:pPr>
            <a:fld id="{1C0BD462-F139-4EAE-BC7F-31491D52DD4F}" type="slidenum">
              <a:rPr lang="es-ES" altLang="es-CL">
                <a:solidFill>
                  <a:prstClr val="white"/>
                </a:solidFill>
                <a:latin typeface="Arial" panose="020B0604020202020204" pitchFamily="34" charset="0"/>
                <a:ea typeface="ＭＳ Ｐゴシック" panose="020B0600070205080204" pitchFamily="34" charset="-128"/>
              </a:rPr>
              <a:pPr fontAlgn="base">
                <a:spcBef>
                  <a:spcPct val="0"/>
                </a:spcBef>
                <a:spcAft>
                  <a:spcPct val="0"/>
                </a:spcAft>
              </a:pPr>
              <a:t>‹Nº›</a:t>
            </a:fld>
            <a:endParaRPr lang="es-ES" altLang="es-CL">
              <a:solidFill>
                <a:prstClr val="white"/>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26130167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rtl="0" eaLnBrk="0" fontAlgn="base" hangingPunct="0">
        <a:spcBef>
          <a:spcPct val="0"/>
        </a:spcBef>
        <a:spcAft>
          <a:spcPct val="0"/>
        </a:spcAft>
        <a:defRPr sz="4600" kern="1200">
          <a:solidFill>
            <a:schemeClr val="accent1"/>
          </a:solidFill>
          <a:latin typeface="+mj-lt"/>
          <a:ea typeface="ＭＳ Ｐゴシック" charset="0"/>
          <a:cs typeface="ＭＳ Ｐゴシック" charset="0"/>
        </a:defRPr>
      </a:lvl1pPr>
      <a:lvl2pPr algn="ctr" rtl="0" eaLnBrk="0" fontAlgn="base" hangingPunct="0">
        <a:spcBef>
          <a:spcPct val="0"/>
        </a:spcBef>
        <a:spcAft>
          <a:spcPct val="0"/>
        </a:spcAft>
        <a:defRPr sz="4600">
          <a:solidFill>
            <a:schemeClr val="accent1"/>
          </a:solidFill>
          <a:latin typeface="News Gothic MT" charset="0"/>
          <a:ea typeface="ＭＳ Ｐゴシック" charset="0"/>
          <a:cs typeface="ＭＳ Ｐゴシック" charset="0"/>
        </a:defRPr>
      </a:lvl2pPr>
      <a:lvl3pPr algn="ctr" rtl="0" eaLnBrk="0" fontAlgn="base" hangingPunct="0">
        <a:spcBef>
          <a:spcPct val="0"/>
        </a:spcBef>
        <a:spcAft>
          <a:spcPct val="0"/>
        </a:spcAft>
        <a:defRPr sz="4600">
          <a:solidFill>
            <a:schemeClr val="accent1"/>
          </a:solidFill>
          <a:latin typeface="News Gothic MT" charset="0"/>
          <a:ea typeface="ＭＳ Ｐゴシック" charset="0"/>
          <a:cs typeface="ＭＳ Ｐゴシック" charset="0"/>
        </a:defRPr>
      </a:lvl3pPr>
      <a:lvl4pPr algn="ctr" rtl="0" eaLnBrk="0" fontAlgn="base" hangingPunct="0">
        <a:spcBef>
          <a:spcPct val="0"/>
        </a:spcBef>
        <a:spcAft>
          <a:spcPct val="0"/>
        </a:spcAft>
        <a:defRPr sz="4600">
          <a:solidFill>
            <a:schemeClr val="accent1"/>
          </a:solidFill>
          <a:latin typeface="News Gothic MT" charset="0"/>
          <a:ea typeface="ＭＳ Ｐゴシック" charset="0"/>
          <a:cs typeface="ＭＳ Ｐゴシック" charset="0"/>
        </a:defRPr>
      </a:lvl4pPr>
      <a:lvl5pPr algn="ctr" rtl="0" eaLnBrk="0" fontAlgn="base" hangingPunct="0">
        <a:spcBef>
          <a:spcPct val="0"/>
        </a:spcBef>
        <a:spcAft>
          <a:spcPct val="0"/>
        </a:spcAft>
        <a:defRPr sz="4600">
          <a:solidFill>
            <a:schemeClr val="accent1"/>
          </a:solidFill>
          <a:latin typeface="News Gothic MT" charset="0"/>
          <a:ea typeface="ＭＳ Ｐゴシック" charset="0"/>
          <a:cs typeface="ＭＳ Ｐゴシック" charset="0"/>
        </a:defRPr>
      </a:lvl5pPr>
      <a:lvl6pPr marL="457200" algn="ctr" rtl="0" fontAlgn="base">
        <a:spcBef>
          <a:spcPct val="0"/>
        </a:spcBef>
        <a:spcAft>
          <a:spcPct val="0"/>
        </a:spcAft>
        <a:defRPr sz="4600">
          <a:solidFill>
            <a:schemeClr val="accent1"/>
          </a:solidFill>
          <a:latin typeface="News Gothic MT" charset="0"/>
          <a:ea typeface="ＭＳ Ｐゴシック" charset="0"/>
          <a:cs typeface="ＭＳ Ｐゴシック" charset="0"/>
        </a:defRPr>
      </a:lvl6pPr>
      <a:lvl7pPr marL="914400" algn="ctr" rtl="0" fontAlgn="base">
        <a:spcBef>
          <a:spcPct val="0"/>
        </a:spcBef>
        <a:spcAft>
          <a:spcPct val="0"/>
        </a:spcAft>
        <a:defRPr sz="4600">
          <a:solidFill>
            <a:schemeClr val="accent1"/>
          </a:solidFill>
          <a:latin typeface="News Gothic MT" charset="0"/>
          <a:ea typeface="ＭＳ Ｐゴシック" charset="0"/>
          <a:cs typeface="ＭＳ Ｐゴシック" charset="0"/>
        </a:defRPr>
      </a:lvl7pPr>
      <a:lvl8pPr marL="1371600" algn="ctr" rtl="0" fontAlgn="base">
        <a:spcBef>
          <a:spcPct val="0"/>
        </a:spcBef>
        <a:spcAft>
          <a:spcPct val="0"/>
        </a:spcAft>
        <a:defRPr sz="4600">
          <a:solidFill>
            <a:schemeClr val="accent1"/>
          </a:solidFill>
          <a:latin typeface="News Gothic MT" charset="0"/>
          <a:ea typeface="ＭＳ Ｐゴシック" charset="0"/>
          <a:cs typeface="ＭＳ Ｐゴシック" charset="0"/>
        </a:defRPr>
      </a:lvl8pPr>
      <a:lvl9pPr marL="1828800" algn="ctr" rtl="0" fontAlgn="base">
        <a:spcBef>
          <a:spcPct val="0"/>
        </a:spcBef>
        <a:spcAft>
          <a:spcPct val="0"/>
        </a:spcAft>
        <a:defRPr sz="4600">
          <a:solidFill>
            <a:schemeClr val="accent1"/>
          </a:solidFill>
          <a:latin typeface="News Gothic MT" charset="0"/>
          <a:ea typeface="ＭＳ Ｐゴシック" charset="0"/>
          <a:cs typeface="ＭＳ Ｐゴシック" charset="0"/>
        </a:defRPr>
      </a:lvl9pPr>
    </p:titleStyle>
    <p:bodyStyle>
      <a:lvl1pPr marL="349250" indent="-349250" algn="l" rtl="0" eaLnBrk="0" fontAlgn="base" hangingPunct="0">
        <a:spcBef>
          <a:spcPts val="2000"/>
        </a:spcBef>
        <a:spcAft>
          <a:spcPct val="0"/>
        </a:spcAft>
        <a:buClr>
          <a:srgbClr val="6FB7D7"/>
        </a:buClr>
        <a:buSzPct val="110000"/>
        <a:buFont typeface="Wingdings 2" panose="05020102010507070707" pitchFamily="18" charset="2"/>
        <a:buChar char=""/>
        <a:defRPr sz="24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15D77"/>
        </a:buClr>
        <a:buSzPct val="110000"/>
        <a:buFont typeface="Wingdings 2" panose="05020102010507070707" pitchFamily="18" charset="2"/>
        <a:buChar char=""/>
        <a:defRPr sz="2200" kern="1200">
          <a:solidFill>
            <a:srgbClr val="595959"/>
          </a:solidFill>
          <a:latin typeface="+mn-lt"/>
          <a:ea typeface="ＭＳ Ｐゴシック" charset="0"/>
          <a:cs typeface="+mn-cs"/>
        </a:defRPr>
      </a:lvl2pPr>
      <a:lvl3pPr marL="968375" indent="-282575" algn="l" rtl="0" eaLnBrk="0" fontAlgn="base" hangingPunct="0">
        <a:spcBef>
          <a:spcPts val="600"/>
        </a:spcBef>
        <a:spcAft>
          <a:spcPct val="0"/>
        </a:spcAft>
        <a:buClr>
          <a:srgbClr val="6FB7D7"/>
        </a:buClr>
        <a:buSzPct val="110000"/>
        <a:buFont typeface="Wingdings 2" panose="05020102010507070707" pitchFamily="18" charset="2"/>
        <a:buChar char=""/>
        <a:defRPr sz="2000" kern="1200">
          <a:solidFill>
            <a:srgbClr val="595959"/>
          </a:solidFill>
          <a:latin typeface="+mn-lt"/>
          <a:ea typeface="ＭＳ Ｐゴシック" charset="0"/>
          <a:cs typeface="+mn-cs"/>
        </a:defRPr>
      </a:lvl3pPr>
      <a:lvl4pPr marL="1263650" indent="-295275" algn="l" rtl="0" eaLnBrk="0" fontAlgn="base" hangingPunct="0">
        <a:spcBef>
          <a:spcPts val="600"/>
        </a:spcBef>
        <a:spcAft>
          <a:spcPct val="0"/>
        </a:spcAft>
        <a:buClr>
          <a:srgbClr val="215D77"/>
        </a:buClr>
        <a:buSzPct val="110000"/>
        <a:buFont typeface="Wingdings 2" panose="05020102010507070707" pitchFamily="18" charset="2"/>
        <a:buChar char=""/>
        <a:defRPr kern="1200">
          <a:solidFill>
            <a:srgbClr val="595959"/>
          </a:solidFill>
          <a:latin typeface="+mn-lt"/>
          <a:ea typeface="ＭＳ Ｐゴシック" charset="0"/>
          <a:cs typeface="+mn-cs"/>
        </a:defRPr>
      </a:lvl4pPr>
      <a:lvl5pPr marL="1546225" indent="-282575" algn="l" rtl="0" eaLnBrk="0" fontAlgn="base" hangingPunct="0">
        <a:spcBef>
          <a:spcPts val="600"/>
        </a:spcBef>
        <a:spcAft>
          <a:spcPct val="0"/>
        </a:spcAft>
        <a:buClr>
          <a:srgbClr val="6FB7D7"/>
        </a:buClr>
        <a:buSzPct val="110000"/>
        <a:buFont typeface="Wingdings 2" panose="05020102010507070707" pitchFamily="18" charset="2"/>
        <a:buChar char=""/>
        <a:defRPr kern="1200">
          <a:solidFill>
            <a:srgbClr val="595959"/>
          </a:solidFill>
          <a:latin typeface="+mn-lt"/>
          <a:ea typeface="ＭＳ Ｐゴシック" charset="0"/>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1 Marcador de título"/>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CL" smtClean="0"/>
              <a:t>Haga clic para modificar el estilo de título del patrón</a:t>
            </a:r>
          </a:p>
        </p:txBody>
      </p:sp>
      <p:sp>
        <p:nvSpPr>
          <p:cNvPr id="2051" name="2 Marcador de texto"/>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CL" smtClean="0"/>
              <a:t>Haga clic para modificar el estilo de texto del patrón</a:t>
            </a:r>
          </a:p>
          <a:p>
            <a:pPr lvl="1"/>
            <a:r>
              <a:rPr lang="es-ES" altLang="es-CL" smtClean="0"/>
              <a:t>Segundo nivel</a:t>
            </a:r>
          </a:p>
          <a:p>
            <a:pPr lvl="2"/>
            <a:r>
              <a:rPr lang="es-ES" altLang="es-CL" smtClean="0"/>
              <a:t>Tercer nivel</a:t>
            </a:r>
          </a:p>
          <a:p>
            <a:pPr lvl="3"/>
            <a:r>
              <a:rPr lang="es-ES" altLang="es-CL" smtClean="0"/>
              <a:t>Cuarto nivel</a:t>
            </a:r>
          </a:p>
          <a:p>
            <a:pPr lvl="4"/>
            <a:r>
              <a:rPr lang="es-ES" altLang="es-CL" smtClean="0"/>
              <a:t>Quinto nivel</a:t>
            </a:r>
          </a:p>
        </p:txBody>
      </p:sp>
      <p:sp>
        <p:nvSpPr>
          <p:cNvPr id="7" name="5 Marcador de fecha"/>
          <p:cNvSpPr>
            <a:spLocks noGrp="1"/>
          </p:cNvSpPr>
          <p:nvPr>
            <p:ph type="dt" sz="half" idx="2"/>
          </p:nvPr>
        </p:nvSpPr>
        <p:spPr>
          <a:xfrm>
            <a:off x="914400" y="6248400"/>
            <a:ext cx="2540000" cy="457200"/>
          </a:xfrm>
          <a:prstGeom prst="rect">
            <a:avLst/>
          </a:prstGeom>
        </p:spPr>
        <p:txBody>
          <a:bodyPr vert="horz" lIns="91440" tIns="45720" rIns="91440" bIns="45720" rtlCol="0" anchor="ctr"/>
          <a:lstStyle>
            <a:lvl1pP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8" name="6 Marcador de pie de página"/>
          <p:cNvSpPr>
            <a:spLocks noGrp="1"/>
          </p:cNvSpPr>
          <p:nvPr>
            <p:ph type="ftr" sz="quarter" idx="3"/>
          </p:nvPr>
        </p:nvSpPr>
        <p:spPr>
          <a:xfrm>
            <a:off x="4165600" y="6248400"/>
            <a:ext cx="3860800" cy="457200"/>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solidFill>
                <a:prstClr val="black">
                  <a:tint val="75000"/>
                </a:prstClr>
              </a:solidFill>
            </a:endParaRPr>
          </a:p>
        </p:txBody>
      </p:sp>
      <p:sp>
        <p:nvSpPr>
          <p:cNvPr id="9" name="7 Marcador de número de diapositiva"/>
          <p:cNvSpPr>
            <a:spLocks noGrp="1"/>
          </p:cNvSpPr>
          <p:nvPr>
            <p:ph type="sldNum" sz="quarter" idx="4"/>
          </p:nvPr>
        </p:nvSpPr>
        <p:spPr>
          <a:xfrm>
            <a:off x="8737600" y="6248400"/>
            <a:ext cx="2540000" cy="457200"/>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fontAlgn="base">
              <a:spcBef>
                <a:spcPct val="0"/>
              </a:spcBef>
              <a:spcAft>
                <a:spcPct val="0"/>
              </a:spcAft>
            </a:pPr>
            <a:fld id="{A5283C57-36B4-4488-8B82-0B05C98F1239}" type="slidenum">
              <a:rPr lang="en-US" altLang="es-CL"/>
              <a:pPr fontAlgn="base">
                <a:spcBef>
                  <a:spcPct val="0"/>
                </a:spcBef>
                <a:spcAft>
                  <a:spcPct val="0"/>
                </a:spcAft>
              </a:pPr>
              <a:t>‹Nº›</a:t>
            </a:fld>
            <a:endParaRPr lang="en-US" altLang="es-CL"/>
          </a:p>
        </p:txBody>
      </p:sp>
    </p:spTree>
    <p:extLst>
      <p:ext uri="{BB962C8B-B14F-4D97-AF65-F5344CB8AC3E}">
        <p14:creationId xmlns:p14="http://schemas.microsoft.com/office/powerpoint/2010/main" val="2335593984"/>
      </p:ext>
    </p:extLst>
  </p:cSld>
  <p:clrMap bg1="lt1" tx1="dk1" bg2="lt2" tx2="dk2" accent1="accent1" accent2="accent2" accent3="accent3" accent4="accent4" accent5="accent5" accent6="accent6" hlink="hlink" folHlink="folHlink"/>
  <p:sldLayoutIdLst>
    <p:sldLayoutId id="2147483687" r:id="rId1"/>
  </p:sldLayoutIdLst>
  <p:txStyles>
    <p:titleStyle>
      <a:lvl1pPr algn="ctr" rtl="0" eaLnBrk="0" fontAlgn="base" hangingPunct="0">
        <a:spcBef>
          <a:spcPct val="0"/>
        </a:spcBef>
        <a:spcAft>
          <a:spcPct val="0"/>
        </a:spcAft>
        <a:defRPr sz="4400" kern="1200">
          <a:solidFill>
            <a:schemeClr val="tx1"/>
          </a:solidFill>
          <a:latin typeface="Arial" charset="0"/>
          <a:ea typeface="+mj-ea"/>
          <a:cs typeface="ＭＳ Ｐゴシック" charset="0"/>
        </a:defRPr>
      </a:lvl1pPr>
      <a:lvl2pPr algn="ctr"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Arial" charset="0"/>
          <a:ea typeface="+mn-ea"/>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image" Target="../media/image25.png"/><Relationship Id="rId3" Type="http://schemas.openxmlformats.org/officeDocument/2006/relationships/diagramLayout" Target="../diagrams/layout5.xml"/><Relationship Id="rId7" Type="http://schemas.openxmlformats.org/officeDocument/2006/relationships/diagramData" Target="../diagrams/data6.xml"/><Relationship Id="rId12" Type="http://schemas.openxmlformats.org/officeDocument/2006/relationships/image" Target="../media/image24.png"/><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Layout" Target="../diagrams/layout7.xml"/><Relationship Id="rId7" Type="http://schemas.openxmlformats.org/officeDocument/2006/relationships/image" Target="../media/image30.png"/><Relationship Id="rId2" Type="http://schemas.openxmlformats.org/officeDocument/2006/relationships/diagramData" Target="../diagrams/data7.xml"/><Relationship Id="rId1" Type="http://schemas.openxmlformats.org/officeDocument/2006/relationships/slideLayout" Target="../slideLayouts/slideLayout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8.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8.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image" Target="../media/image49.png"/><Relationship Id="rId1" Type="http://schemas.openxmlformats.org/officeDocument/2006/relationships/slideLayout" Target="../slideLayouts/slideLayout8.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s>
</file>

<file path=ppt/slides/_rels/slide19.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png"/><Relationship Id="rId18" Type="http://schemas.openxmlformats.org/officeDocument/2006/relationships/image" Target="../media/image76.png"/><Relationship Id="rId3" Type="http://schemas.openxmlformats.org/officeDocument/2006/relationships/image" Target="../media/image61.png"/><Relationship Id="rId21" Type="http://schemas.openxmlformats.org/officeDocument/2006/relationships/image" Target="../media/image79.emf"/><Relationship Id="rId7" Type="http://schemas.openxmlformats.org/officeDocument/2006/relationships/image" Target="../media/image65.png"/><Relationship Id="rId12" Type="http://schemas.openxmlformats.org/officeDocument/2006/relationships/image" Target="../media/image70.png"/><Relationship Id="rId17" Type="http://schemas.openxmlformats.org/officeDocument/2006/relationships/image" Target="../media/image75.png"/><Relationship Id="rId2" Type="http://schemas.openxmlformats.org/officeDocument/2006/relationships/image" Target="../media/image60.png"/><Relationship Id="rId16" Type="http://schemas.openxmlformats.org/officeDocument/2006/relationships/image" Target="../media/image74.png"/><Relationship Id="rId20" Type="http://schemas.openxmlformats.org/officeDocument/2006/relationships/image" Target="../media/image78.png"/><Relationship Id="rId1" Type="http://schemas.openxmlformats.org/officeDocument/2006/relationships/slideLayout" Target="../slideLayouts/slideLayout8.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5" Type="http://schemas.openxmlformats.org/officeDocument/2006/relationships/image" Target="../media/image73.png"/><Relationship Id="rId10" Type="http://schemas.openxmlformats.org/officeDocument/2006/relationships/image" Target="../media/image68.png"/><Relationship Id="rId19" Type="http://schemas.openxmlformats.org/officeDocument/2006/relationships/image" Target="../media/image77.png"/><Relationship Id="rId4" Type="http://schemas.openxmlformats.org/officeDocument/2006/relationships/image" Target="../media/image62.png"/><Relationship Id="rId9" Type="http://schemas.openxmlformats.org/officeDocument/2006/relationships/image" Target="../media/image67.png"/><Relationship Id="rId14" Type="http://schemas.openxmlformats.org/officeDocument/2006/relationships/image" Target="../media/image72.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idx="4294967295"/>
          </p:nvPr>
        </p:nvSpPr>
        <p:spPr>
          <a:xfrm>
            <a:off x="0" y="1655763"/>
            <a:ext cx="9144000" cy="2376487"/>
          </a:xfrm>
        </p:spPr>
        <p:txBody>
          <a:bodyPr anchor="ctr"/>
          <a:lstStyle/>
          <a:p>
            <a:pPr eaLnBrk="1" hangingPunct="1"/>
            <a:r>
              <a:rPr lang="es-ES" altLang="es-CL" sz="4000" dirty="0" smtClean="0">
                <a:latin typeface="Times New Roman" panose="02020603050405020304" pitchFamily="18" charset="0"/>
                <a:ea typeface="ＭＳ Ｐゴシック" panose="020B0600070205080204" pitchFamily="34" charset="-128"/>
              </a:rPr>
              <a:t>COMPLICACIONES </a:t>
            </a:r>
            <a:r>
              <a:rPr lang="es-ES" altLang="es-CL" sz="4000" dirty="0">
                <a:latin typeface="Times New Roman" panose="02020603050405020304" pitchFamily="18" charset="0"/>
                <a:ea typeface="ＭＳ Ｐゴシック" panose="020B0600070205080204" pitchFamily="34" charset="-128"/>
              </a:rPr>
              <a:t>AGUDAS </a:t>
            </a:r>
            <a:r>
              <a:rPr lang="es-ES" altLang="es-CL" sz="4000" dirty="0" smtClean="0">
                <a:latin typeface="Times New Roman" panose="02020603050405020304" pitchFamily="18" charset="0"/>
                <a:ea typeface="ＭＳ Ｐゴシック" panose="020B0600070205080204" pitchFamily="34" charset="-128"/>
              </a:rPr>
              <a:t>EN NIÑOS(AS)CON </a:t>
            </a:r>
            <a:r>
              <a:rPr lang="es-ES" altLang="es-CL" sz="4000" dirty="0">
                <a:latin typeface="Times New Roman" panose="02020603050405020304" pitchFamily="18" charset="0"/>
                <a:ea typeface="ＭＳ Ｐゴシック" panose="020B0600070205080204" pitchFamily="34" charset="-128"/>
              </a:rPr>
              <a:t>DM </a:t>
            </a:r>
            <a:r>
              <a:rPr lang="es-ES" altLang="es-CL" sz="4000" dirty="0" smtClean="0">
                <a:latin typeface="Times New Roman" panose="02020603050405020304" pitchFamily="18" charset="0"/>
                <a:ea typeface="ＭＳ Ｐゴシック" panose="020B0600070205080204" pitchFamily="34" charset="-128"/>
              </a:rPr>
              <a:t>TIPO 1 QUE ASISTEN AL COLEGIO :</a:t>
            </a:r>
            <a:br>
              <a:rPr lang="es-ES" altLang="es-CL" sz="4000" dirty="0" smtClean="0">
                <a:latin typeface="Times New Roman" panose="02020603050405020304" pitchFamily="18" charset="0"/>
                <a:ea typeface="ＭＳ Ｐゴシック" panose="020B0600070205080204" pitchFamily="34" charset="-128"/>
              </a:rPr>
            </a:br>
            <a:r>
              <a:rPr lang="es-ES" altLang="es-CL" sz="4000" dirty="0" smtClean="0">
                <a:latin typeface="Times New Roman" panose="02020603050405020304" pitchFamily="18" charset="0"/>
                <a:ea typeface="ＭＳ Ｐゴシック" panose="020B0600070205080204" pitchFamily="34" charset="-128"/>
              </a:rPr>
              <a:t>MANEJO DE ENFERMERÍA</a:t>
            </a:r>
            <a:endParaRPr lang="es-ES" altLang="es-CL" sz="4000" dirty="0">
              <a:latin typeface="Times New Roman" panose="02020603050405020304" pitchFamily="18" charset="0"/>
              <a:ea typeface="ＭＳ Ｐゴシック" panose="020B0600070205080204" pitchFamily="34" charset="-128"/>
            </a:endParaRPr>
          </a:p>
        </p:txBody>
      </p:sp>
      <p:sp>
        <p:nvSpPr>
          <p:cNvPr id="5123" name="Rectangle 3"/>
          <p:cNvSpPr>
            <a:spLocks noGrp="1" noChangeArrowheads="1"/>
          </p:cNvSpPr>
          <p:nvPr>
            <p:ph type="subTitle" idx="4294967295"/>
          </p:nvPr>
        </p:nvSpPr>
        <p:spPr>
          <a:xfrm>
            <a:off x="0" y="4254500"/>
            <a:ext cx="9144000" cy="2376488"/>
          </a:xfrm>
        </p:spPr>
        <p:txBody>
          <a:bodyPr/>
          <a:lstStyle/>
          <a:p>
            <a:pPr marL="0" indent="0" algn="ctr" eaLnBrk="1" hangingPunct="1">
              <a:lnSpc>
                <a:spcPct val="90000"/>
              </a:lnSpc>
              <a:buNone/>
            </a:pPr>
            <a:r>
              <a:rPr lang="es-ES_tradnl" altLang="es-CL" b="1" dirty="0" smtClean="0">
                <a:solidFill>
                  <a:srgbClr val="898989"/>
                </a:solidFill>
                <a:latin typeface="Times New Roman" panose="02020603050405020304" pitchFamily="18" charset="0"/>
                <a:ea typeface="ＭＳ Ｐゴシック" panose="020B0600070205080204" pitchFamily="34" charset="-128"/>
              </a:rPr>
              <a:t>     E.U. ALEJANDRA AVILA</a:t>
            </a:r>
          </a:p>
          <a:p>
            <a:pPr marL="0" indent="0" algn="ctr" eaLnBrk="1" hangingPunct="1">
              <a:lnSpc>
                <a:spcPct val="90000"/>
              </a:lnSpc>
              <a:buNone/>
            </a:pPr>
            <a:r>
              <a:rPr lang="es-ES_tradnl" altLang="es-CL" b="1" dirty="0" smtClean="0">
                <a:solidFill>
                  <a:srgbClr val="898989"/>
                </a:solidFill>
                <a:latin typeface="Times New Roman" panose="02020603050405020304" pitchFamily="18" charset="0"/>
                <a:ea typeface="ＭＳ Ｐゴシック" panose="020B0600070205080204" pitchFamily="34" charset="-128"/>
              </a:rPr>
              <a:t>INSTITUTO DE INVESTIGACIONES MATERNO INFANTIL</a:t>
            </a:r>
          </a:p>
          <a:p>
            <a:pPr marL="0" indent="0" algn="ctr" eaLnBrk="1" hangingPunct="1">
              <a:lnSpc>
                <a:spcPct val="90000"/>
              </a:lnSpc>
              <a:buNone/>
            </a:pPr>
            <a:r>
              <a:rPr lang="es-ES_tradnl" altLang="es-CL" b="1" dirty="0" smtClean="0">
                <a:solidFill>
                  <a:srgbClr val="898989"/>
                </a:solidFill>
                <a:latin typeface="Times New Roman" panose="02020603050405020304" pitchFamily="18" charset="0"/>
                <a:ea typeface="ＭＳ Ｐゴシック" panose="020B0600070205080204" pitchFamily="34" charset="-128"/>
              </a:rPr>
              <a:t>H.C.S.B.A.</a:t>
            </a:r>
          </a:p>
          <a:p>
            <a:pPr marL="0" indent="0" algn="ctr" eaLnBrk="1" hangingPunct="1">
              <a:lnSpc>
                <a:spcPct val="90000"/>
              </a:lnSpc>
              <a:buNone/>
            </a:pPr>
            <a:r>
              <a:rPr lang="es-ES_tradnl" altLang="es-CL" b="1" dirty="0" smtClean="0">
                <a:solidFill>
                  <a:srgbClr val="898989"/>
                </a:solidFill>
                <a:latin typeface="Times New Roman" panose="02020603050405020304" pitchFamily="18" charset="0"/>
                <a:ea typeface="ＭＳ Ｐゴシック" panose="020B0600070205080204" pitchFamily="34" charset="-128"/>
              </a:rPr>
              <a:t>2016</a:t>
            </a:r>
            <a:endParaRPr lang="es-ES" altLang="es-CL" b="1" dirty="0" smtClean="0">
              <a:solidFill>
                <a:srgbClr val="898989"/>
              </a:solidFill>
              <a:latin typeface="Times New Roman" panose="02020603050405020304" pitchFamily="18" charset="0"/>
              <a:ea typeface="ＭＳ Ｐゴシック" panose="020B0600070205080204" pitchFamily="34" charset="-128"/>
            </a:endParaRPr>
          </a:p>
        </p:txBody>
      </p:sp>
      <p:pic>
        <p:nvPicPr>
          <p:cNvPr id="5124" name="Picture 2" descr="C:\Users\Ximena\Documents\IDIMI\logos\logo-idimi-colo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6951" y="160339"/>
            <a:ext cx="1878013"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389" y="187325"/>
            <a:ext cx="1584325"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8258145"/>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Título"/>
          <p:cNvSpPr>
            <a:spLocks noGrp="1"/>
          </p:cNvSpPr>
          <p:nvPr>
            <p:ph type="title" idx="4294967295"/>
          </p:nvPr>
        </p:nvSpPr>
        <p:spPr>
          <a:xfrm>
            <a:off x="0" y="476250"/>
            <a:ext cx="7924800" cy="1143000"/>
          </a:xfrm>
        </p:spPr>
        <p:txBody>
          <a:bodyPr anchor="ctr"/>
          <a:lstStyle/>
          <a:p>
            <a:pPr eaLnBrk="1" hangingPunct="1"/>
            <a:r>
              <a:rPr lang="es-ES" altLang="es-CL" sz="4000">
                <a:ea typeface="ＭＳ Ｐゴシック" panose="020B0600070205080204" pitchFamily="34" charset="-128"/>
              </a:rPr>
              <a:t>Clasificación </a:t>
            </a:r>
          </a:p>
        </p:txBody>
      </p:sp>
      <p:sp>
        <p:nvSpPr>
          <p:cNvPr id="3" name="2 Marcador de contenido"/>
          <p:cNvSpPr>
            <a:spLocks noGrp="1"/>
          </p:cNvSpPr>
          <p:nvPr>
            <p:ph idx="4294967295"/>
          </p:nvPr>
        </p:nvSpPr>
        <p:spPr>
          <a:xfrm>
            <a:off x="4054475" y="1484313"/>
            <a:ext cx="8137525" cy="4392612"/>
          </a:xfrm>
        </p:spPr>
        <p:txBody>
          <a:bodyPr>
            <a:normAutofit lnSpcReduction="10000"/>
          </a:bodyPr>
          <a:lstStyle/>
          <a:p>
            <a:pPr eaLnBrk="1" hangingPunct="1">
              <a:lnSpc>
                <a:spcPct val="220000"/>
              </a:lnSpc>
              <a:buClr>
                <a:srgbClr val="FF0000"/>
              </a:buClr>
              <a:defRPr/>
            </a:pPr>
            <a:r>
              <a:rPr lang="es-ES" sz="2000">
                <a:ea typeface="ＭＳ Ｐゴシック" panose="020B0600070205080204" pitchFamily="34" charset="-128"/>
              </a:rPr>
              <a:t>Leve </a:t>
            </a:r>
          </a:p>
          <a:p>
            <a:pPr eaLnBrk="1" hangingPunct="1">
              <a:lnSpc>
                <a:spcPct val="220000"/>
              </a:lnSpc>
              <a:buClr>
                <a:srgbClr val="FF0000"/>
              </a:buClr>
              <a:defRPr/>
            </a:pPr>
            <a:r>
              <a:rPr lang="es-ES" sz="2000">
                <a:ea typeface="ＭＳ Ｐゴシック" panose="020B0600070205080204" pitchFamily="34" charset="-128"/>
              </a:rPr>
              <a:t>Moderada</a:t>
            </a:r>
          </a:p>
          <a:p>
            <a:pPr eaLnBrk="1" hangingPunct="1">
              <a:lnSpc>
                <a:spcPct val="220000"/>
              </a:lnSpc>
              <a:buClr>
                <a:srgbClr val="FF0000"/>
              </a:buClr>
              <a:defRPr/>
            </a:pPr>
            <a:r>
              <a:rPr lang="es-ES" sz="2000">
                <a:ea typeface="ＭＳ Ｐゴシック" panose="020B0600070205080204" pitchFamily="34" charset="-128"/>
              </a:rPr>
              <a:t>Severa </a:t>
            </a:r>
          </a:p>
          <a:p>
            <a:pPr eaLnBrk="1" hangingPunct="1">
              <a:lnSpc>
                <a:spcPct val="220000"/>
              </a:lnSpc>
              <a:buClr>
                <a:srgbClr val="FF0000"/>
              </a:buClr>
              <a:defRPr/>
            </a:pPr>
            <a:r>
              <a:rPr lang="es-ES" sz="2000">
                <a:ea typeface="ＭＳ Ｐゴシック" panose="020B0600070205080204" pitchFamily="34" charset="-128"/>
              </a:rPr>
              <a:t>Inadvertida</a:t>
            </a:r>
          </a:p>
          <a:p>
            <a:pPr eaLnBrk="1" hangingPunct="1">
              <a:lnSpc>
                <a:spcPct val="220000"/>
              </a:lnSpc>
              <a:buClr>
                <a:srgbClr val="FF0000"/>
              </a:buClr>
              <a:defRPr/>
            </a:pPr>
            <a:r>
              <a:rPr lang="es-ES" sz="2000">
                <a:ea typeface="ＭＳ Ｐゴシック" panose="020B0600070205080204" pitchFamily="34" charset="-128"/>
              </a:rPr>
              <a:t>Relativa</a:t>
            </a:r>
          </a:p>
          <a:p>
            <a:pPr eaLnBrk="1" hangingPunct="1">
              <a:lnSpc>
                <a:spcPct val="170000"/>
              </a:lnSpc>
              <a:buFont typeface="Wingdings" panose="05000000000000000000" pitchFamily="2" charset="2"/>
              <a:buNone/>
              <a:defRPr/>
            </a:pPr>
            <a:endParaRPr lang="es-ES" sz="2000">
              <a:ea typeface="ＭＳ Ｐゴシック" panose="020B0600070205080204" pitchFamily="34" charset="-128"/>
            </a:endParaRPr>
          </a:p>
        </p:txBody>
      </p:sp>
      <p:pic>
        <p:nvPicPr>
          <p:cNvPr id="24580" name="Picture 2"/>
          <p:cNvPicPr>
            <a:picLocks noChangeAspect="1" noChangeArrowheads="1"/>
          </p:cNvPicPr>
          <p:nvPr/>
        </p:nvPicPr>
        <p:blipFill>
          <a:blip r:embed="rId3" cstate="print">
            <a:extLst/>
          </a:blip>
          <a:srcRect/>
          <a:stretch>
            <a:fillRect/>
          </a:stretch>
        </p:blipFill>
        <p:spPr bwMode="auto">
          <a:xfrm>
            <a:off x="6348413" y="1887414"/>
            <a:ext cx="2888632" cy="333223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p:spPr>
      </p:pic>
    </p:spTree>
    <p:extLst>
      <p:ext uri="{BB962C8B-B14F-4D97-AF65-F5344CB8AC3E}">
        <p14:creationId xmlns:p14="http://schemas.microsoft.com/office/powerpoint/2010/main" val="34088551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328285025"/>
              </p:ext>
            </p:extLst>
          </p:nvPr>
        </p:nvGraphicFramePr>
        <p:xfrm>
          <a:off x="5012148" y="830907"/>
          <a:ext cx="7278255" cy="4337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p:cNvGraphicFramePr/>
          <p:nvPr>
            <p:extLst>
              <p:ext uri="{D42A27DB-BD31-4B8C-83A1-F6EECF244321}">
                <p14:modId xmlns:p14="http://schemas.microsoft.com/office/powerpoint/2010/main" val="3798647823"/>
              </p:ext>
            </p:extLst>
          </p:nvPr>
        </p:nvGraphicFramePr>
        <p:xfrm>
          <a:off x="-1137022" y="290399"/>
          <a:ext cx="8128000" cy="541866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Rectángulo 6"/>
          <p:cNvSpPr/>
          <p:nvPr/>
        </p:nvSpPr>
        <p:spPr>
          <a:xfrm>
            <a:off x="3174114" y="168764"/>
            <a:ext cx="5307671" cy="584775"/>
          </a:xfrm>
          <a:prstGeom prst="rect">
            <a:avLst/>
          </a:prstGeom>
        </p:spPr>
        <p:txBody>
          <a:bodyPr wrap="none">
            <a:spAutoFit/>
          </a:bodyPr>
          <a:lstStyle/>
          <a:p>
            <a:r>
              <a:rPr lang="es-CL" altLang="es-CL" sz="3200" b="1" dirty="0">
                <a:solidFill>
                  <a:srgbClr val="2C7C9F"/>
                </a:solidFill>
                <a:latin typeface="Arial" panose="020B0604020202020204" pitchFamily="34" charset="0"/>
                <a:ea typeface="ＭＳ Ｐゴシック" panose="020B0600070205080204" pitchFamily="34" charset="-128"/>
                <a:cs typeface="Arial" panose="020B0604020202020204" pitchFamily="34" charset="0"/>
              </a:rPr>
              <a:t>Hipoglicemia: Tratamiento</a:t>
            </a:r>
            <a:endParaRPr lang="es-CL" sz="3200" b="1" dirty="0">
              <a:latin typeface="Arial" panose="020B0604020202020204" pitchFamily="34" charset="0"/>
              <a:cs typeface="Arial" panose="020B0604020202020204" pitchFamily="34" charset="0"/>
            </a:endParaRPr>
          </a:p>
        </p:txBody>
      </p:sp>
      <p:pic>
        <p:nvPicPr>
          <p:cNvPr id="12" name="Imagen 11"/>
          <p:cNvPicPr>
            <a:picLocks noChangeAspect="1"/>
          </p:cNvPicPr>
          <p:nvPr/>
        </p:nvPicPr>
        <p:blipFill>
          <a:blip r:embed="rId12"/>
          <a:stretch>
            <a:fillRect/>
          </a:stretch>
        </p:blipFill>
        <p:spPr>
          <a:xfrm>
            <a:off x="9972592" y="213030"/>
            <a:ext cx="1809099" cy="1838508"/>
          </a:xfrm>
          <a:prstGeom prst="ellipse">
            <a:avLst/>
          </a:prstGeom>
          <a:ln>
            <a:noFill/>
          </a:ln>
          <a:effectLst>
            <a:softEdge rad="112500"/>
          </a:effectLst>
        </p:spPr>
      </p:pic>
      <p:pic>
        <p:nvPicPr>
          <p:cNvPr id="13" name="Imagen 12"/>
          <p:cNvPicPr>
            <a:picLocks noChangeAspect="1"/>
          </p:cNvPicPr>
          <p:nvPr/>
        </p:nvPicPr>
        <p:blipFill>
          <a:blip r:embed="rId13"/>
          <a:stretch>
            <a:fillRect/>
          </a:stretch>
        </p:blipFill>
        <p:spPr>
          <a:xfrm>
            <a:off x="3931194" y="3678623"/>
            <a:ext cx="2353260" cy="1883827"/>
          </a:xfrm>
          <a:prstGeom prst="rect">
            <a:avLst/>
          </a:prstGeom>
        </p:spPr>
      </p:pic>
    </p:spTree>
    <p:extLst>
      <p:ext uri="{BB962C8B-B14F-4D97-AF65-F5344CB8AC3E}">
        <p14:creationId xmlns:p14="http://schemas.microsoft.com/office/powerpoint/2010/main" val="25464980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a 2"/>
          <p:cNvGraphicFramePr/>
          <p:nvPr>
            <p:extLst>
              <p:ext uri="{D42A27DB-BD31-4B8C-83A1-F6EECF244321}">
                <p14:modId xmlns:p14="http://schemas.microsoft.com/office/powerpoint/2010/main" val="1490585546"/>
              </p:ext>
            </p:extLst>
          </p:nvPr>
        </p:nvGraphicFramePr>
        <p:xfrm>
          <a:off x="2366108" y="246185"/>
          <a:ext cx="8128000" cy="64007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agen 6"/>
          <p:cNvPicPr>
            <a:picLocks noChangeAspect="1"/>
          </p:cNvPicPr>
          <p:nvPr/>
        </p:nvPicPr>
        <p:blipFill>
          <a:blip r:embed="rId7"/>
          <a:stretch>
            <a:fillRect/>
          </a:stretch>
        </p:blipFill>
        <p:spPr>
          <a:xfrm>
            <a:off x="3599905" y="754505"/>
            <a:ext cx="1771173" cy="1805353"/>
          </a:xfrm>
          <a:prstGeom prst="ellipse">
            <a:avLst/>
          </a:prstGeom>
          <a:ln w="3175"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Imagen 7"/>
          <p:cNvPicPr>
            <a:picLocks noChangeAspect="1"/>
          </p:cNvPicPr>
          <p:nvPr/>
        </p:nvPicPr>
        <p:blipFill>
          <a:blip r:embed="rId8"/>
          <a:stretch>
            <a:fillRect/>
          </a:stretch>
        </p:blipFill>
        <p:spPr>
          <a:xfrm rot="5685101">
            <a:off x="3442414" y="2653714"/>
            <a:ext cx="603556" cy="451143"/>
          </a:xfrm>
          <a:prstGeom prst="rect">
            <a:avLst/>
          </a:prstGeom>
        </p:spPr>
      </p:pic>
      <p:pic>
        <p:nvPicPr>
          <p:cNvPr id="9" name="Imagen 8"/>
          <p:cNvPicPr>
            <a:picLocks noChangeAspect="1"/>
          </p:cNvPicPr>
          <p:nvPr/>
        </p:nvPicPr>
        <p:blipFill>
          <a:blip r:embed="rId8"/>
          <a:stretch>
            <a:fillRect/>
          </a:stretch>
        </p:blipFill>
        <p:spPr>
          <a:xfrm rot="9148038">
            <a:off x="5860067" y="688830"/>
            <a:ext cx="603556" cy="451143"/>
          </a:xfrm>
          <a:prstGeom prst="rect">
            <a:avLst/>
          </a:prstGeom>
        </p:spPr>
      </p:pic>
    </p:spTree>
    <p:extLst>
      <p:ext uri="{BB962C8B-B14F-4D97-AF65-F5344CB8AC3E}">
        <p14:creationId xmlns:p14="http://schemas.microsoft.com/office/powerpoint/2010/main" val="22518988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7913" y="2590893"/>
            <a:ext cx="194982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23882" y="4115498"/>
            <a:ext cx="1847991"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1 Título"/>
          <p:cNvSpPr>
            <a:spLocks noGrp="1"/>
          </p:cNvSpPr>
          <p:nvPr>
            <p:ph type="title" idx="4294967295"/>
          </p:nvPr>
        </p:nvSpPr>
        <p:spPr>
          <a:xfrm>
            <a:off x="0" y="279400"/>
            <a:ext cx="7924800" cy="1143000"/>
          </a:xfrm>
        </p:spPr>
        <p:txBody>
          <a:bodyPr anchor="ctr"/>
          <a:lstStyle/>
          <a:p>
            <a:pPr eaLnBrk="1" hangingPunct="1"/>
            <a:r>
              <a:rPr lang="es-ES" altLang="es-CL" sz="3200" b="1" dirty="0" smtClean="0">
                <a:latin typeface="Arial" panose="020B0604020202020204" pitchFamily="34" charset="0"/>
                <a:ea typeface="ＭＳ Ｐゴシック" panose="020B0600070205080204" pitchFamily="34" charset="-128"/>
                <a:cs typeface="Arial" panose="020B0604020202020204" pitchFamily="34" charset="0"/>
              </a:rPr>
              <a:t>HIPERGLICEMIA SÍNTOMAS</a:t>
            </a:r>
            <a:endParaRPr lang="es-ES" altLang="es-CL" sz="3200" b="1" dirty="0">
              <a:latin typeface="Arial" panose="020B0604020202020204" pitchFamily="34" charset="0"/>
              <a:ea typeface="ＭＳ Ｐゴシック" panose="020B0600070205080204" pitchFamily="34" charset="-128"/>
              <a:cs typeface="Arial" panose="020B0604020202020204" pitchFamily="34" charset="0"/>
            </a:endParaRPr>
          </a:p>
        </p:txBody>
      </p:sp>
      <p:sp>
        <p:nvSpPr>
          <p:cNvPr id="40966" name="AutoShape 4" descr="data:image/jpeg;base64,/9j/4AAQSkZJRgABAQAAAQABAAD/2wBDAAkGBwgHBgkIBwgKCgkLDRYPDQwMDRsUFRAWIB0iIiAdHx8kKDQsJCYxJx8fLT0tMTU3Ojo6Iys/RD84QzQ5Ojf/2wBDAQoKCg0MDRoPDxo3JR8lNzc3Nzc3Nzc3Nzc3Nzc3Nzc3Nzc3Nzc3Nzc3Nzc3Nzc3Nzc3Nzc3Nzc3Nzc3Nzc3Nzf/wAARCACdAKUDASIAAhEBAxEB/8QAHAABAQADAQEBAQAAAAAAAAAAAAYBBQcEAgMI/8QAOxAAAQMDAgUCBAMFCAMBAAAAAQIDBAAFEQYhBxIxQVETYRQicYEVMpEWIyRCoTNSU4KxwdHwY3Ki8f/EABsBAQACAwEBAAAAAAAAAAAAAAADBQECBAYH/8QAJhEBAAIBAwIFBQAAAAAAAAAAAAECAwQRIQUSMUFhcYEiUbHB0f/aAAwDAQACEQMRAD8A7jSlKBSlKBSlDQKV459zg22P69wmxYrIIBcfeShO/Tcmo53inanriYNitl2vawP7W3xuZvOQMcxI2GRk9BkUF7SpC5apvFrhfi9wsQj2lsp+ISp/nktIPVfIkFOASNgonGfpVY04l1tLiCClQBBHcUH3SlKBSlKBSlKBSlKBSlKBSlKBWCQOprNeS6TWbdAkzZJ5WYzK3nD4SkEn+goPVnwan9Ra009pwYu10YadKeYMpVzuEZ68oyf/AMNciYuV91Rfm06juc6JFmMiXBiwZHptlvuhRSASQCNyfP23A0sxbVCXpwMQ5yAMreaD6XgCDyr5skZI3UCDU9NNkvXuhU6jrWk0+aMV5nnz8m+b11qXUBT+yGlnTFU5ypuFxX6Tak9QoJ6kEDqM4yKw9pziHfHk/i+p41qYSkJLVrZJ9TIyrJJyD26kd8efZF4hNQlhjU9sctYwAmUyovxz/mCQU9tiO/erC23ODdY4k22YxKYJIDjCwtORsdxUMxNZ2lZY8tMte6k7x6J+08OtM25aXjb/AIySkAevOWp5f25iQPsO9VDMdlhASy0htI7ISB/pX6A5rNYSPDe7ezdbRMt8hsLaksqbUnmKc5GOo3H1rQcMpr8jSjESc8t2fb3XIcrn3IWhRA/+eXHfGDVYRkVx52x3nUGvNWWa335+02dmRGkSm2EZW4pxoE8qtinPKe+N+hoOh3XWem7PJVGuV6hx5CRlTSnAVD6gZxU/J4r2VJBttuvN1bJUC7ChFSBg46qIz36eKktPC3yL9JtmgNOwZEi3pCZN8u6itXOSQo8uMknCumM79B1sv2Emzm1m/apuTqtwhq3Yhstp/wDRJOSDvknxt5D8U8V7OhCnJ9tvcBAGSqTAUANs9s1+M3jFp1uaxDtbM+7PvoCkJhtA7n+U8xBz9jUxq78A0yia9YtfXCNcW0lPwZf+MSTuOXlOcHPcnbrX3G1DoLVGm469RWsGaGQiVKi25YDCsbn1Ep2G+fG9B0vTl8n3OHKlXeyvWVDS/kEp5JKkAZKiB+XH/TW6iyWJkduREfafYcTzIdaWFJUPII2IrmKXL1ZLGuXbJiNYaTeaWCh3C5LbZyFYO4dA+bKTg9tq9HAmWl7Tk+HGdS9Chz1ojOJbUjmQoBX5SSRuo9z96DpdavUt0XZbHNuTcdUlyM0VoYScFxXQJzg9SR2raVI8QVtSm7RYzI9N65XFnlQlIUVoaUHFnHgco37ZFBWIJIBIIyOlfVYAxWaBSlKBUzxJWUaDvxAB/gHRg+6cf71TV4rzBbulqmW94qDUuOthZT1AUkpP+tBxK+cioek7vDb5Q1Kjp5kgApZcABGP0FW1c7kTlrs1gsAJTOauLMOW2B8zfpKGVAeNkqz4rogz4q5wWrMzMej5t1bFkx1pW8cxNtvbfj9td8G7+MuyXZQMV1lLSYqtwpQzk77dPA+vatPO07DZntN2li5W9cnPqybW+WENhO45gDjc+B2rfTYkJ1xiZLbb54iitt5W3JnY4Pv/AMVo7DGd1/MuMsyJMbT1tC2myy76ZlPAZJUQQQkApOPcb9RWmotSlfqjd09JxarPkicNprtG0+UR9vDx+fnhQw9Q6osznI+hF9hYJCspako9ugSvx0T0qksetrTd5CYhU7BnEZ+EmI9NZ88p6K69iahNM3luVp23yZ0plDzjKebmcAyemdz3r7uVx05KZS1cpludbKhypecSd+2PBqG2mx2r3VnZYYOuazDlnDnx923G8Rz/ACXXAr+tc/0vIYj8Tddl9xCAtVvSlSyBkllW33/2rn41adOJLWnNZocZQMfC3AKkNtp2wG1AE4HTG9Tk/XjFwt+pzcYSXbtenGP3jI5WGktJCUqSFHnCup39ulcNqzWdpeqwZ65q91YmPeJj8u23ThxbfWXcNNvyLJdgS4mREX8q1EdHEHZSc74+taLS6rhxGbfGoLx6DNvfUw/a7cVsKcUnbmdOc4O+EpOPfIwLTQMiVL0VY5E0lT64LRUsrKiv5RhRJ3yRgn3JrR6+07PanxtW6YS4q8w+VDkVCsJmM5wUn3AOft0JxWqZS2vS1gtTQbt9ngsDAypLCeZWNwSrGSfrW0LTfIU8ieVX5hjrWq0pqGLqexsXSCFJQ5lK21/mbWDgpPuK+NaX+NpvTc25SVfkRytoGcrcVslIx3JoJrhgmPDY1P8AAKW5a2rq8YoSn5QkJBUlCQOgVkAAfrUjp+LqTS0ORrRhmS3DkzHX7haH0YKI6lc3qpGRhaU/9wMV0zh5ZXdPaNtdrkpSl9lol0J6BalFRH6mqF1CXG1IcSFIUMKSRkEHtQeaBcI1wgNTob6HYryA424DsU+agtFT3tW68vOoWn1rtNuSbfBBxyrJKVOKGPPKkg+CPtEaonam0ncZeg7EAuFcllyAtCD6rTbh+ZCSNsDCu2QN812LSFijaW01DtbJH7hoF5wbBbhGVq9snP0oNt8Uz8WIpdR65bLgbzuUggZ+mTX71JaISq5S7pqV1vlFwcDcM+qV/wAM3kJOOg5lFasDbCh3qtoFKUoFYNZpQck4k6YsK9dWi6Xz1I0OelUd6Sy56eHxj0io9spChn29qpo/DLSuELkRZE1YyfVlS3HCoHsd8EeBivniMly6SbFpthLbhnTkPyQvqmMyoKWR75KQPO/uRapAAwBgAdKMTETO7n+ouFdimWdyDZocWC86tvmkLQXFIQFDm5Mn5SRt+g+nv1GImjuHMmNFUhoR4RjsZykuulPKnpuST704jG5oXZVWy9P2ttyYI762m0ryFghJwRvhQA/zHwK18Thq7NuTM7Wd9kagVH/sWHGQ0yPcoBOT1+u3ijPg/fSvDPTdts0JE6zRJE8Mo+IdeRz5cxvsc438V8cMLZEetlyugtsRqPdJq3o4QAUqY2Sn5SPlzgnB89ulXuPaoHgY5z8NrakqB9Nx5IGOn7xR/wB6D1cTtDs6vsHpMBDVwi5ciuco3OD8hOM8p26dwK/nS5QkD8KsaIsmNeGnFsS25KQkFxaxycuNyMEdfttX9g153IMR2S3KcisrkNjCHVIBUkexoPwsVvFqstvtwUViJGbY5j1PIkJz/SvcRms0oOWi6xeH3EC8NXVxqJZLuyZzLobIAeTgLQAM5J3P1I817dPRpmub8nUl5ivxbPDUDaID6eVal43ecTvvv8u/b7myuVhtV1mRpdyt7Ep6LkMKeRzBvJBJAO2cpG/WtkAEgAAADoBQAMUO9ZpQc64qJi2y8aU1LLUfTg3D0XB0HI4PzE5H5SnPXG5+/wCes9Qs6luLGibE+t1U0j8RlxvnRHY6lJIBGVDb2yPOK9nG5lUnQElhH9o7IYQjf+YuACv00fpey8NdPyJEiYkeoELmTZGEjPQADsMnYb7nvQWMGMxCisxYjaWmGWw222kYCUgYAFeip/TK3bopy+ymXGPiUhENlzILccElKiMkBS88x2BA5Un8uTQUClKUClKwaCGtDzt44qXl5xpaY9litxGFEYClu4Ws9N+gHU7AH+arqojhy4X7jq59YTzrvS0kg52ShAAq3oI7is4mNpJU5zJbhzYr6wATlKXkZ6dOvg1YJOUg+ak+K0Zcvh7fWkHdMb1N/CFBZ/ok1ronFPTQtUdapypUz4dCnWIkdayFYAI6bbnFBemoLhWyLP8AjumuYD8MnlTSd8hpwcyevbqM5OcGv1b1/NlsqVbtF6hecKcth5lDKCT0BUVbD3wajr1qK/6a1YNYXLScyDBeY+FmIE1Dwc/w1YTskjAG/kj6h2qlea3yjNhMSSy4yXWwv0nMcyMjocEjP0Jr00ClKUClKUClKwelBznjTeYttgWJqXJUy27dGnXUoSFKU018ysD2PL07kV4tPx7vxEvDN8v8dUHT0RZVAty0kGSey3AdiBgEf02yTtoEVnWGtJt0mw2pFotSPhIJfQlxDr3Nl1aAenKUpGcfQ1eJSAkAdB0xQEpxX1SlApSlArBrNKCH4bJ9Kfq5oncXtw9PKEVcVCaOkLi8QdZWd4JSlTzM5j5FDnC2wFnJ6gEJH1z9rug12orYbzY7hbPU9L4uOtn1MZ5eZJGcfevFozTjGmtPQrchmOHW2k/EONNhPquYAKj5JwNz4Fb6sE4GTQCQOtamQ1adV2eRGeQiZAeKm1BSTyqIPVJPXB3Ch4yDUxNnzNb3120WeUWLBBUW7nLZVhyQ5g5YQcbAbcyhvvtjG9yww0wyhqO2hppCQlCEJCQkDoAB0FBznTl4maMvrOj78Cu3uqV+GXV1Zw5kgpaO2OYZI3PYbbiukggda8F9ssC/W1yBc2A8wsbf3kK7KSexHY1Eqd1johakrae1PYkgqS7zD4xhIHQ/4g264zuaDo9Kl9N8QNN6iw3CuCGpWSkxZH7t0EDfY9fqKpkrCgFAgpIyCO4oPqlfPN1rT3nVlhsiQq6XWKwSCQgr5lqx1wkZJ+woNySBUTqq9y7pcl6T0wtX4grl/EJacgQWFDc83+IRjlHXfPavzfuWo9XpDFjjP2O1uBKlXOUAH3E53S01/Lt/MrzsO9U+nrDB0/B+Ft6FgKUVuuuKK3HlnqpajuTQeiz22NaLbHt8JHJHjoCEAnJPuT3J6k17KUoFKUoFKUoFKUoIjUCl2DXtrvWMw7m3+HS1qOEsqBKmlfckp39sb9bYGvFebVEvVtkW64sh2NIQULTnBx5B7H3qYRpvV8PljWzVzQgtpCWRLgJedSnwV8w5seTv58kLXNQmq7tNv93Xo7Tr5ad5AbrNSD/CNHolJ/vqB28D+mm1nI1rpS1Jl/tXHnyHn0R40T8MQhTq1HGArm64OenYVV8PdLo0zZQHipy5zFfET31nKluq3Iz4B/570G6slogWO3NW+1xksRWh8qE9/JPknua99KUCsYFZpQau66dst2bWm5WuJJ5/zFxoFR+/WtC1w3sMSOGLW5drcgHP8Hc30Z3yRgqI3+neq5t9p1biG3ELU2rlcCVAlBwDg+Dgg/cV+lBIHh7aHWltTZl7mNuJ5VtyLq+UqBxkEBQznFajRlrtumtb3XTbMGKhosIuVvX6ZU6lBPpuJK1EnZSRjvua6NXO7+p6Dxi05LU0FR5kF2IlYG4WMrIUcdMYxv52G+Q6HgeBWawKzQKUpQKUpQKUpQKUpQKwazWD9KCAisNam4pS5rrxci6baSwyycYEhwErWMdcAAb9x7VfgYryxbfEhvynosZDTspYcfWgYLisYyffAr10ClKUClKUEXph9aeIusIilqDeIj6GynAJLZSpQ8/lSPtVpUJpkLVxU1esqylEeGjc9MpUdv0NXdAqM1m3nVejF+Lg6Ov/AIV/8VZnpUFxOKmJ2j5KOQlN9Za5VKIzzpUO30/0oL0UrCc43rNApSlApSlApSlApSlApSlApSlApSlApSvlRIBIGcdqCJ0A+m46k1lckMtoBuYiBQHzq9FAScnuMnI+p9quKkuGsF2FYpBlRVR5Ui4SnnQ4ghSiXVYJz12A37gCq2gHpURrBXxGuNHQggK5ZD8pXNjAShvH65UKtz0qDZ57lxgfcbWkx7RaEtLQQCQ66snb/KN/p7mguxuKzWB0rNApSlApSlApSlApSlApSlApSlApSlApSlApSlArSWXTke03i73RDq3ZF0dStwrAHKEpwEjHYb/rW7pQKUpQKUpQKUpQKUpQf//Z"/>
          <p:cNvSpPr>
            <a:spLocks noChangeAspect="1" noChangeArrowheads="1"/>
          </p:cNvSpPr>
          <p:nvPr/>
        </p:nvSpPr>
        <p:spPr bwMode="auto">
          <a:xfrm>
            <a:off x="1587500" y="-693738"/>
            <a:ext cx="1524000" cy="144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pic>
        <p:nvPicPr>
          <p:cNvPr id="4096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1100" y="653515"/>
            <a:ext cx="1620089" cy="173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ángulo 1"/>
          <p:cNvSpPr/>
          <p:nvPr/>
        </p:nvSpPr>
        <p:spPr>
          <a:xfrm>
            <a:off x="1008530" y="2390925"/>
            <a:ext cx="6124762" cy="2886854"/>
          </a:xfrm>
          <a:prstGeom prst="rect">
            <a:avLst/>
          </a:prstGeom>
        </p:spPr>
        <p:txBody>
          <a:bodyPr wrap="square">
            <a:spAutoFit/>
          </a:bodyPr>
          <a:lstStyle/>
          <a:p>
            <a:r>
              <a:rPr lang="es-CL" sz="1500" b="1" dirty="0" smtClean="0">
                <a:solidFill>
                  <a:srgbClr val="009EE1"/>
                </a:solidFill>
                <a:latin typeface="Arial" panose="020B0604020202020204" pitchFamily="34" charset="0"/>
                <a:cs typeface="Arial" panose="020B0604020202020204" pitchFamily="34" charset="0"/>
              </a:rPr>
              <a:t>CAUSAS</a:t>
            </a:r>
            <a:endParaRPr lang="es-CL" sz="1500" b="1" dirty="0">
              <a:solidFill>
                <a:srgbClr val="009EE1"/>
              </a:solidFill>
              <a:latin typeface="Arial" panose="020B0604020202020204" pitchFamily="34" charset="0"/>
              <a:cs typeface="Arial" panose="020B0604020202020204" pitchFamily="34" charset="0"/>
            </a:endParaRPr>
          </a:p>
          <a:p>
            <a:r>
              <a:rPr lang="es-CL" sz="1500" dirty="0">
                <a:solidFill>
                  <a:srgbClr val="1A181C"/>
                </a:solidFill>
                <a:latin typeface="Arial" panose="020B0604020202020204" pitchFamily="34" charset="0"/>
                <a:cs typeface="Arial" panose="020B0604020202020204" pitchFamily="34" charset="0"/>
              </a:rPr>
              <a:t>• Insuficiente Insulina (omisión de dosis de insulinas, insulinas</a:t>
            </a:r>
          </a:p>
          <a:p>
            <a:r>
              <a:rPr lang="es-CL" sz="1500" dirty="0">
                <a:solidFill>
                  <a:srgbClr val="1A181C"/>
                </a:solidFill>
                <a:latin typeface="Arial" panose="020B0604020202020204" pitchFamily="34" charset="0"/>
                <a:cs typeface="Arial" panose="020B0604020202020204" pitchFamily="34" charset="0"/>
              </a:rPr>
              <a:t>en mal estado o vencidas, técnica incorrecta de punción).</a:t>
            </a:r>
          </a:p>
          <a:p>
            <a:r>
              <a:rPr lang="es-CL" sz="1500" dirty="0">
                <a:solidFill>
                  <a:srgbClr val="1A181C"/>
                </a:solidFill>
                <a:latin typeface="Arial" panose="020B0604020202020204" pitchFamily="34" charset="0"/>
                <a:cs typeface="Arial" panose="020B0604020202020204" pitchFamily="34" charset="0"/>
              </a:rPr>
              <a:t>• Exceso de alimentos.</a:t>
            </a:r>
          </a:p>
          <a:p>
            <a:r>
              <a:rPr lang="es-CL" sz="1500" dirty="0">
                <a:solidFill>
                  <a:srgbClr val="1A181C"/>
                </a:solidFill>
                <a:latin typeface="Arial" panose="020B0604020202020204" pitchFamily="34" charset="0"/>
                <a:cs typeface="Arial" panose="020B0604020202020204" pitchFamily="34" charset="0"/>
              </a:rPr>
              <a:t>• Sedentarismo.</a:t>
            </a:r>
          </a:p>
          <a:p>
            <a:r>
              <a:rPr lang="es-CL" sz="1500" dirty="0">
                <a:solidFill>
                  <a:srgbClr val="1A181C"/>
                </a:solidFill>
                <a:latin typeface="Arial" panose="020B0604020202020204" pitchFamily="34" charset="0"/>
                <a:cs typeface="Arial" panose="020B0604020202020204" pitchFamily="34" charset="0"/>
              </a:rPr>
              <a:t>• Infecciones.</a:t>
            </a:r>
          </a:p>
          <a:p>
            <a:r>
              <a:rPr lang="es-CL" sz="1500" dirty="0">
                <a:solidFill>
                  <a:srgbClr val="1A181C"/>
                </a:solidFill>
                <a:latin typeface="Arial" panose="020B0604020202020204" pitchFamily="34" charset="0"/>
                <a:cs typeface="Arial" panose="020B0604020202020204" pitchFamily="34" charset="0"/>
              </a:rPr>
              <a:t>• Situaciones de stress.</a:t>
            </a:r>
          </a:p>
          <a:p>
            <a:r>
              <a:rPr lang="es-CL" sz="1500" b="1" dirty="0">
                <a:solidFill>
                  <a:srgbClr val="009EE1"/>
                </a:solidFill>
                <a:latin typeface="Arial" panose="020B0604020202020204" pitchFamily="34" charset="0"/>
                <a:cs typeface="Arial" panose="020B0604020202020204" pitchFamily="34" charset="0"/>
              </a:rPr>
              <a:t>SÍNTOMAS</a:t>
            </a:r>
          </a:p>
          <a:p>
            <a:r>
              <a:rPr lang="es-CL" sz="1500" dirty="0">
                <a:solidFill>
                  <a:srgbClr val="1A181C"/>
                </a:solidFill>
                <a:latin typeface="Arial" panose="020B0604020202020204" pitchFamily="34" charset="0"/>
                <a:cs typeface="Arial" panose="020B0604020202020204" pitchFamily="34" charset="0"/>
              </a:rPr>
              <a:t>• Sed.</a:t>
            </a:r>
          </a:p>
          <a:p>
            <a:r>
              <a:rPr lang="es-CL" sz="1500" dirty="0">
                <a:solidFill>
                  <a:srgbClr val="1A181C"/>
                </a:solidFill>
                <a:latin typeface="Arial" panose="020B0604020202020204" pitchFamily="34" charset="0"/>
                <a:cs typeface="Arial" panose="020B0604020202020204" pitchFamily="34" charset="0"/>
              </a:rPr>
              <a:t>• Somnolencia.</a:t>
            </a:r>
          </a:p>
          <a:p>
            <a:r>
              <a:rPr lang="es-CL" sz="1500" dirty="0">
                <a:solidFill>
                  <a:srgbClr val="1A181C"/>
                </a:solidFill>
                <a:latin typeface="Arial" panose="020B0604020202020204" pitchFamily="34" charset="0"/>
                <a:cs typeface="Arial" panose="020B0604020202020204" pitchFamily="34" charset="0"/>
              </a:rPr>
              <a:t>• Irritabilidad.</a:t>
            </a:r>
          </a:p>
          <a:p>
            <a:r>
              <a:rPr lang="es-CL" sz="1500" dirty="0">
                <a:solidFill>
                  <a:srgbClr val="1A181C"/>
                </a:solidFill>
                <a:latin typeface="Arial" panose="020B0604020202020204" pitchFamily="34" charset="0"/>
                <a:cs typeface="Arial" panose="020B0604020202020204" pitchFamily="34" charset="0"/>
              </a:rPr>
              <a:t>• Dolor de cabeza.</a:t>
            </a:r>
            <a:endParaRPr lang="es-CL" dirty="0">
              <a:latin typeface="Arial" panose="020B0604020202020204" pitchFamily="34" charset="0"/>
              <a:cs typeface="Arial" panose="020B0604020202020204" pitchFamily="34" charset="0"/>
            </a:endParaRPr>
          </a:p>
        </p:txBody>
      </p:sp>
      <p:sp>
        <p:nvSpPr>
          <p:cNvPr id="3" name="Rectángulo 2"/>
          <p:cNvSpPr/>
          <p:nvPr/>
        </p:nvSpPr>
        <p:spPr>
          <a:xfrm>
            <a:off x="1008530" y="1317812"/>
            <a:ext cx="7112468" cy="892552"/>
          </a:xfrm>
          <a:prstGeom prst="rect">
            <a:avLst/>
          </a:prstGeom>
        </p:spPr>
        <p:txBody>
          <a:bodyPr wrap="square">
            <a:spAutoFit/>
          </a:bodyPr>
          <a:lstStyle/>
          <a:p>
            <a:r>
              <a:rPr lang="es-CL" sz="2600" dirty="0">
                <a:solidFill>
                  <a:srgbClr val="1A181C"/>
                </a:solidFill>
                <a:latin typeface="Frutiger-Light"/>
              </a:rPr>
              <a:t>Aumento de azúcar en la sangre en</a:t>
            </a:r>
          </a:p>
          <a:p>
            <a:r>
              <a:rPr lang="es-CL" sz="2600" dirty="0">
                <a:solidFill>
                  <a:srgbClr val="1A181C"/>
                </a:solidFill>
                <a:latin typeface="Frutiger-Light"/>
              </a:rPr>
              <a:t>valores sobre 200 mg/dl de </a:t>
            </a:r>
            <a:r>
              <a:rPr lang="es-CL" sz="2600" dirty="0" smtClean="0">
                <a:solidFill>
                  <a:srgbClr val="1A181C"/>
                </a:solidFill>
                <a:latin typeface="Frutiger-Light"/>
              </a:rPr>
              <a:t>glicemia</a:t>
            </a:r>
            <a:endParaRPr lang="es-CL" sz="2600" dirty="0">
              <a:solidFill>
                <a:srgbClr val="1A181C"/>
              </a:solidFill>
              <a:latin typeface="Frutiger-Light"/>
            </a:endParaRPr>
          </a:p>
        </p:txBody>
      </p:sp>
      <p:sp>
        <p:nvSpPr>
          <p:cNvPr id="4" name="Rectángulo 3"/>
          <p:cNvSpPr/>
          <p:nvPr/>
        </p:nvSpPr>
        <p:spPr>
          <a:xfrm>
            <a:off x="5072998" y="3561390"/>
            <a:ext cx="6096000" cy="2031325"/>
          </a:xfrm>
          <a:prstGeom prst="rect">
            <a:avLst/>
          </a:prstGeom>
        </p:spPr>
        <p:txBody>
          <a:bodyPr>
            <a:spAutoFit/>
          </a:bodyPr>
          <a:lstStyle/>
          <a:p>
            <a:pPr lvl="0" algn="ctr"/>
            <a:r>
              <a:rPr lang="es-CL" sz="1400" b="1" dirty="0">
                <a:solidFill>
                  <a:srgbClr val="1A181C"/>
                </a:solidFill>
                <a:latin typeface="Frutiger-Roman"/>
              </a:rPr>
              <a:t>EN CASO </a:t>
            </a:r>
            <a:r>
              <a:rPr lang="es-CL" sz="1400" b="1" dirty="0" smtClean="0">
                <a:solidFill>
                  <a:srgbClr val="1A181C"/>
                </a:solidFill>
                <a:latin typeface="Frutiger-Roman"/>
              </a:rPr>
              <a:t>DE :</a:t>
            </a:r>
          </a:p>
          <a:p>
            <a:pPr lvl="0" algn="ctr"/>
            <a:r>
              <a:rPr lang="es-CL" sz="1400" b="1" dirty="0" smtClean="0">
                <a:solidFill>
                  <a:srgbClr val="1A181C"/>
                </a:solidFill>
                <a:latin typeface="Frutiger-Roman"/>
              </a:rPr>
              <a:t>GLICEMIAS </a:t>
            </a:r>
            <a:r>
              <a:rPr lang="es-CL" sz="1400" b="1" dirty="0">
                <a:solidFill>
                  <a:srgbClr val="1A181C"/>
                </a:solidFill>
                <a:latin typeface="Frutiger-Roman"/>
              </a:rPr>
              <a:t>MAYORES DE </a:t>
            </a:r>
            <a:r>
              <a:rPr lang="es-CL" sz="1400" b="1" dirty="0" smtClean="0">
                <a:solidFill>
                  <a:srgbClr val="1A181C"/>
                </a:solidFill>
                <a:latin typeface="Frutiger-Roman"/>
              </a:rPr>
              <a:t>250mg/DL</a:t>
            </a:r>
          </a:p>
          <a:p>
            <a:pPr lvl="0" algn="ctr"/>
            <a:r>
              <a:rPr lang="es-CL" sz="1400" b="1" dirty="0" smtClean="0">
                <a:solidFill>
                  <a:srgbClr val="1A181C"/>
                </a:solidFill>
                <a:latin typeface="Frutiger-Roman"/>
              </a:rPr>
              <a:t>DÍAS DE ENFERMEDAD</a:t>
            </a:r>
          </a:p>
          <a:p>
            <a:pPr lvl="0" algn="ctr"/>
            <a:r>
              <a:rPr lang="es-CL" sz="1400" b="1" dirty="0" smtClean="0">
                <a:solidFill>
                  <a:srgbClr val="1A181C"/>
                </a:solidFill>
                <a:latin typeface="Frutiger-Roman"/>
              </a:rPr>
              <a:t>AYUNOS PROLONGADOS</a:t>
            </a:r>
          </a:p>
          <a:p>
            <a:pPr lvl="0"/>
            <a:endParaRPr lang="es-CL" sz="1400" b="1" dirty="0">
              <a:solidFill>
                <a:srgbClr val="1A181C"/>
              </a:solidFill>
              <a:latin typeface="Frutiger-Roman"/>
            </a:endParaRPr>
          </a:p>
          <a:p>
            <a:pPr lvl="0" algn="ctr"/>
            <a:endParaRPr lang="es-CL" sz="1400" b="1" dirty="0" smtClean="0">
              <a:solidFill>
                <a:srgbClr val="1A181C"/>
              </a:solidFill>
              <a:latin typeface="Frutiger-Roman"/>
            </a:endParaRPr>
          </a:p>
          <a:p>
            <a:pPr lvl="0" algn="ctr"/>
            <a:r>
              <a:rPr lang="es-CL" sz="1400" b="1" dirty="0" smtClean="0">
                <a:solidFill>
                  <a:srgbClr val="1A181C"/>
                </a:solidFill>
                <a:latin typeface="Frutiger-Roman"/>
              </a:rPr>
              <a:t>UD</a:t>
            </a:r>
            <a:r>
              <a:rPr lang="es-CL" sz="1400" b="1" dirty="0">
                <a:solidFill>
                  <a:srgbClr val="1A181C"/>
                </a:solidFill>
                <a:latin typeface="Frutiger-Roman"/>
              </a:rPr>
              <a:t>. DEBE</a:t>
            </a:r>
          </a:p>
          <a:p>
            <a:pPr lvl="0" algn="ctr"/>
            <a:r>
              <a:rPr lang="es-CL" sz="1400" b="1" dirty="0">
                <a:solidFill>
                  <a:srgbClr val="1A181C"/>
                </a:solidFill>
                <a:latin typeface="Frutiger-Roman"/>
              </a:rPr>
              <a:t>MEDIR CUERPOS CETÓNICOS EN ORINA O EN SANGRE Y</a:t>
            </a:r>
          </a:p>
          <a:p>
            <a:pPr lvl="0" algn="ctr"/>
            <a:r>
              <a:rPr lang="es-CL" sz="1400" b="1" dirty="0">
                <a:solidFill>
                  <a:srgbClr val="1A181C"/>
                </a:solidFill>
                <a:latin typeface="Frutiger-Roman"/>
              </a:rPr>
              <a:t>LLAMAR </a:t>
            </a:r>
            <a:r>
              <a:rPr lang="es-CL" sz="1400" b="1" dirty="0" smtClean="0">
                <a:solidFill>
                  <a:srgbClr val="1A181C"/>
                </a:solidFill>
                <a:latin typeface="Frutiger-Roman"/>
              </a:rPr>
              <a:t>A ……..</a:t>
            </a:r>
            <a:endParaRPr lang="es-CL" b="1" dirty="0">
              <a:solidFill>
                <a:prstClr val="black"/>
              </a:solidFill>
            </a:endParaRPr>
          </a:p>
        </p:txBody>
      </p:sp>
      <p:sp>
        <p:nvSpPr>
          <p:cNvPr id="5" name="Flecha abajo 4"/>
          <p:cNvSpPr/>
          <p:nvPr/>
        </p:nvSpPr>
        <p:spPr>
          <a:xfrm>
            <a:off x="7891929" y="4437529"/>
            <a:ext cx="229069" cy="33617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13075360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2327275" y="381000"/>
            <a:ext cx="7259638" cy="641350"/>
          </a:xfrm>
        </p:spPr>
        <p:txBody>
          <a:bodyPr rtlCol="0">
            <a:normAutofit fontScale="90000"/>
          </a:bodyPr>
          <a:lstStyle/>
          <a:p>
            <a:pPr eaLnBrk="1" fontAlgn="auto" hangingPunct="1">
              <a:spcAft>
                <a:spcPts val="0"/>
              </a:spcAft>
              <a:defRPr/>
            </a:pPr>
            <a:r>
              <a:rPr lang="en-US" sz="3600" b="1" dirty="0">
                <a:solidFill>
                  <a:schemeClr val="tx2">
                    <a:lumMod val="50000"/>
                    <a:lumOff val="50000"/>
                  </a:schemeClr>
                </a:solidFill>
                <a:latin typeface="Arial" pitchFamily="34" charset="0"/>
                <a:cs typeface="Arial" pitchFamily="34" charset="0"/>
              </a:rPr>
              <a:t>Como </a:t>
            </a:r>
            <a:r>
              <a:rPr lang="en-US" sz="3600" b="1" dirty="0" err="1">
                <a:solidFill>
                  <a:schemeClr val="tx2">
                    <a:lumMod val="50000"/>
                    <a:lumOff val="50000"/>
                  </a:schemeClr>
                </a:solidFill>
                <a:latin typeface="Arial" pitchFamily="34" charset="0"/>
                <a:cs typeface="Arial" pitchFamily="34" charset="0"/>
              </a:rPr>
              <a:t>medir</a:t>
            </a:r>
            <a:r>
              <a:rPr lang="en-US" sz="3600" b="1" dirty="0">
                <a:solidFill>
                  <a:schemeClr val="tx2">
                    <a:lumMod val="50000"/>
                    <a:lumOff val="50000"/>
                  </a:schemeClr>
                </a:solidFill>
                <a:latin typeface="Arial" pitchFamily="34" charset="0"/>
                <a:cs typeface="Arial" pitchFamily="34" charset="0"/>
              </a:rPr>
              <a:t> </a:t>
            </a:r>
            <a:r>
              <a:rPr lang="en-US" sz="3600" b="1" dirty="0" err="1">
                <a:solidFill>
                  <a:schemeClr val="tx2">
                    <a:lumMod val="50000"/>
                    <a:lumOff val="50000"/>
                  </a:schemeClr>
                </a:solidFill>
                <a:latin typeface="Arial" pitchFamily="34" charset="0"/>
                <a:cs typeface="Arial" pitchFamily="34" charset="0"/>
              </a:rPr>
              <a:t>las</a:t>
            </a:r>
            <a:r>
              <a:rPr lang="en-US" sz="3600" b="1" dirty="0">
                <a:solidFill>
                  <a:schemeClr val="tx2">
                    <a:lumMod val="50000"/>
                    <a:lumOff val="50000"/>
                  </a:schemeClr>
                </a:solidFill>
                <a:latin typeface="Arial" pitchFamily="34" charset="0"/>
                <a:cs typeface="Arial" pitchFamily="34" charset="0"/>
              </a:rPr>
              <a:t> </a:t>
            </a:r>
            <a:r>
              <a:rPr lang="en-US" sz="3600" b="1" dirty="0" err="1">
                <a:solidFill>
                  <a:schemeClr val="tx2">
                    <a:lumMod val="50000"/>
                    <a:lumOff val="50000"/>
                  </a:schemeClr>
                </a:solidFill>
                <a:latin typeface="Arial" pitchFamily="34" charset="0"/>
                <a:cs typeface="Arial" pitchFamily="34" charset="0"/>
              </a:rPr>
              <a:t>cetonas</a:t>
            </a:r>
            <a:r>
              <a:rPr lang="en-US" sz="3600" b="1" dirty="0">
                <a:solidFill>
                  <a:schemeClr val="tx2">
                    <a:lumMod val="50000"/>
                    <a:lumOff val="50000"/>
                  </a:schemeClr>
                </a:solidFill>
                <a:latin typeface="Arial" pitchFamily="34" charset="0"/>
                <a:cs typeface="Arial" pitchFamily="34" charset="0"/>
              </a:rPr>
              <a:t> en </a:t>
            </a:r>
            <a:r>
              <a:rPr lang="en-US" sz="3600" b="1" dirty="0" err="1">
                <a:solidFill>
                  <a:schemeClr val="tx2">
                    <a:lumMod val="50000"/>
                    <a:lumOff val="50000"/>
                  </a:schemeClr>
                </a:solidFill>
                <a:latin typeface="Arial" pitchFamily="34" charset="0"/>
                <a:cs typeface="Arial" pitchFamily="34" charset="0"/>
              </a:rPr>
              <a:t>orina</a:t>
            </a:r>
            <a:endParaRPr lang="en-US" sz="3600" b="1" dirty="0">
              <a:solidFill>
                <a:schemeClr val="tx2">
                  <a:lumMod val="50000"/>
                  <a:lumOff val="50000"/>
                </a:schemeClr>
              </a:solidFill>
              <a:latin typeface="Arial" pitchFamily="34" charset="0"/>
              <a:cs typeface="Arial" pitchFamily="34" charset="0"/>
            </a:endParaRPr>
          </a:p>
        </p:txBody>
      </p:sp>
      <p:sp>
        <p:nvSpPr>
          <p:cNvPr id="49158" name="Rectangle 9"/>
          <p:cNvSpPr>
            <a:spLocks noGrp="1" noChangeArrowheads="1"/>
          </p:cNvSpPr>
          <p:nvPr>
            <p:ph type="body" sz="half" idx="1"/>
          </p:nvPr>
        </p:nvSpPr>
        <p:spPr>
          <a:xfrm>
            <a:off x="569261" y="1411288"/>
            <a:ext cx="2483221" cy="3671700"/>
          </a:xfrm>
        </p:spPr>
        <p:txBody>
          <a:bodyPr/>
          <a:lstStyle/>
          <a:p>
            <a:pPr algn="just" eaLnBrk="1" hangingPunct="1">
              <a:lnSpc>
                <a:spcPct val="160000"/>
              </a:lnSpc>
              <a:spcBef>
                <a:spcPct val="25000"/>
              </a:spcBef>
              <a:buFont typeface="Wingdings" panose="05000000000000000000" pitchFamily="2" charset="2"/>
              <a:buNone/>
            </a:pPr>
            <a:r>
              <a:rPr lang="en-US" altLang="es-CL" sz="2200" dirty="0">
                <a:latin typeface="Arial" panose="020B0604020202020204" pitchFamily="34" charset="0"/>
                <a:cs typeface="Arial" panose="020B0604020202020204" pitchFamily="34" charset="0"/>
              </a:rPr>
              <a:t>1</a:t>
            </a:r>
            <a:r>
              <a:rPr lang="en-US" altLang="es-CL" sz="1400" dirty="0">
                <a:latin typeface="Arial" panose="020B0604020202020204" pitchFamily="34" charset="0"/>
                <a:cs typeface="Arial" panose="020B0604020202020204" pitchFamily="34" charset="0"/>
              </a:rPr>
              <a:t>. </a:t>
            </a:r>
            <a:r>
              <a:rPr lang="en-US" altLang="es-CL" sz="1400" dirty="0" err="1">
                <a:latin typeface="Arial" panose="020B0604020202020204" pitchFamily="34" charset="0"/>
                <a:cs typeface="Arial" panose="020B0604020202020204" pitchFamily="34" charset="0"/>
              </a:rPr>
              <a:t>Orinar</a:t>
            </a:r>
            <a:r>
              <a:rPr lang="en-US" altLang="es-CL" sz="1400" dirty="0">
                <a:latin typeface="Arial" panose="020B0604020202020204" pitchFamily="34" charset="0"/>
                <a:cs typeface="Arial" panose="020B0604020202020204" pitchFamily="34" charset="0"/>
              </a:rPr>
              <a:t> </a:t>
            </a:r>
            <a:r>
              <a:rPr lang="en-US" altLang="es-CL" sz="1400" dirty="0" err="1">
                <a:latin typeface="Arial" panose="020B0604020202020204" pitchFamily="34" charset="0"/>
                <a:cs typeface="Arial" panose="020B0604020202020204" pitchFamily="34" charset="0"/>
              </a:rPr>
              <a:t>en</a:t>
            </a:r>
            <a:r>
              <a:rPr lang="en-US" altLang="es-CL" sz="1400" dirty="0">
                <a:latin typeface="Arial" panose="020B0604020202020204" pitchFamily="34" charset="0"/>
                <a:cs typeface="Arial" panose="020B0604020202020204" pitchFamily="34" charset="0"/>
              </a:rPr>
              <a:t> </a:t>
            </a:r>
            <a:r>
              <a:rPr lang="en-US" altLang="es-CL" sz="1400" dirty="0" err="1">
                <a:latin typeface="Arial" panose="020B0604020202020204" pitchFamily="34" charset="0"/>
                <a:cs typeface="Arial" panose="020B0604020202020204" pitchFamily="34" charset="0"/>
              </a:rPr>
              <a:t>taza</a:t>
            </a:r>
            <a:r>
              <a:rPr lang="en-US" altLang="es-CL" sz="1400" dirty="0">
                <a:latin typeface="Arial" panose="020B0604020202020204" pitchFamily="34" charset="0"/>
                <a:cs typeface="Arial" panose="020B0604020202020204" pitchFamily="34" charset="0"/>
              </a:rPr>
              <a:t> </a:t>
            </a:r>
            <a:r>
              <a:rPr lang="en-US" altLang="es-CL" sz="1400" dirty="0" err="1">
                <a:latin typeface="Arial" panose="020B0604020202020204" pitchFamily="34" charset="0"/>
                <a:cs typeface="Arial" panose="020B0604020202020204" pitchFamily="34" charset="0"/>
              </a:rPr>
              <a:t>limpia</a:t>
            </a:r>
            <a:endParaRPr lang="en-US" altLang="es-CL" sz="1400" dirty="0">
              <a:latin typeface="Arial" panose="020B0604020202020204" pitchFamily="34" charset="0"/>
              <a:cs typeface="Arial" panose="020B0604020202020204" pitchFamily="34" charset="0"/>
            </a:endParaRPr>
          </a:p>
          <a:p>
            <a:pPr algn="just" eaLnBrk="1" hangingPunct="1">
              <a:lnSpc>
                <a:spcPct val="160000"/>
              </a:lnSpc>
              <a:spcBef>
                <a:spcPct val="25000"/>
              </a:spcBef>
              <a:buFont typeface="Wingdings" panose="05000000000000000000" pitchFamily="2" charset="2"/>
              <a:buNone/>
            </a:pPr>
            <a:r>
              <a:rPr lang="en-US" altLang="es-CL" sz="1400" dirty="0">
                <a:latin typeface="Arial" panose="020B0604020202020204" pitchFamily="34" charset="0"/>
                <a:cs typeface="Arial" panose="020B0604020202020204" pitchFamily="34" charset="0"/>
              </a:rPr>
              <a:t>2. </a:t>
            </a:r>
            <a:r>
              <a:rPr lang="en-US" altLang="es-CL" sz="1400" dirty="0" err="1">
                <a:latin typeface="Arial" panose="020B0604020202020204" pitchFamily="34" charset="0"/>
                <a:cs typeface="Arial" panose="020B0604020202020204" pitchFamily="34" charset="0"/>
              </a:rPr>
              <a:t>Poner</a:t>
            </a:r>
            <a:r>
              <a:rPr lang="en-US" altLang="es-CL" sz="1400" dirty="0">
                <a:latin typeface="Arial" panose="020B0604020202020204" pitchFamily="34" charset="0"/>
                <a:cs typeface="Arial" panose="020B0604020202020204" pitchFamily="34" charset="0"/>
              </a:rPr>
              <a:t> </a:t>
            </a:r>
            <a:r>
              <a:rPr lang="en-US" altLang="es-CL" sz="1400" dirty="0" err="1">
                <a:latin typeface="Arial" panose="020B0604020202020204" pitchFamily="34" charset="0"/>
                <a:cs typeface="Arial" panose="020B0604020202020204" pitchFamily="34" charset="0"/>
              </a:rPr>
              <a:t>cinta</a:t>
            </a:r>
            <a:r>
              <a:rPr lang="en-US" altLang="es-CL" sz="1400" dirty="0">
                <a:latin typeface="Arial" panose="020B0604020202020204" pitchFamily="34" charset="0"/>
                <a:cs typeface="Arial" panose="020B0604020202020204" pitchFamily="34" charset="0"/>
              </a:rPr>
              <a:t> de </a:t>
            </a:r>
            <a:r>
              <a:rPr lang="en-US" altLang="es-CL" sz="1400" dirty="0" err="1">
                <a:latin typeface="Arial" panose="020B0604020202020204" pitchFamily="34" charset="0"/>
                <a:cs typeface="Arial" panose="020B0604020202020204" pitchFamily="34" charset="0"/>
              </a:rPr>
              <a:t>cetona</a:t>
            </a:r>
            <a:r>
              <a:rPr lang="en-US" altLang="es-CL" sz="1400" dirty="0">
                <a:latin typeface="Arial" panose="020B0604020202020204" pitchFamily="34" charset="0"/>
                <a:cs typeface="Arial" panose="020B0604020202020204" pitchFamily="34" charset="0"/>
              </a:rPr>
              <a:t> </a:t>
            </a:r>
            <a:r>
              <a:rPr lang="en-US" altLang="es-CL" sz="1400" dirty="0" err="1">
                <a:latin typeface="Arial" panose="020B0604020202020204" pitchFamily="34" charset="0"/>
                <a:cs typeface="Arial" panose="020B0604020202020204" pitchFamily="34" charset="0"/>
              </a:rPr>
              <a:t>en</a:t>
            </a:r>
            <a:r>
              <a:rPr lang="en-US" altLang="es-CL" sz="1400" dirty="0">
                <a:latin typeface="Arial" panose="020B0604020202020204" pitchFamily="34" charset="0"/>
                <a:cs typeface="Arial" panose="020B0604020202020204" pitchFamily="34" charset="0"/>
              </a:rPr>
              <a:t> la </a:t>
            </a:r>
            <a:r>
              <a:rPr lang="en-US" altLang="es-CL" sz="1400" dirty="0" err="1" smtClean="0">
                <a:latin typeface="Arial" panose="020B0604020202020204" pitchFamily="34" charset="0"/>
                <a:cs typeface="Arial" panose="020B0604020202020204" pitchFamily="34" charset="0"/>
              </a:rPr>
              <a:t>taza</a:t>
            </a:r>
            <a:r>
              <a:rPr lang="en-US" altLang="es-CL" sz="1400" dirty="0">
                <a:latin typeface="Arial" panose="020B0604020202020204" pitchFamily="34" charset="0"/>
                <a:cs typeface="Arial" panose="020B0604020202020204" pitchFamily="34" charset="0"/>
              </a:rPr>
              <a:t> </a:t>
            </a:r>
            <a:r>
              <a:rPr lang="en-US" altLang="es-CL" sz="1400" dirty="0" smtClean="0">
                <a:latin typeface="Arial" panose="020B0604020202020204" pitchFamily="34" charset="0"/>
                <a:cs typeface="Arial" panose="020B0604020202020204" pitchFamily="34" charset="0"/>
              </a:rPr>
              <a:t>que </a:t>
            </a:r>
            <a:r>
              <a:rPr lang="en-US" altLang="es-CL" sz="1400" dirty="0" err="1">
                <a:latin typeface="Arial" panose="020B0604020202020204" pitchFamily="34" charset="0"/>
                <a:cs typeface="Arial" panose="020B0604020202020204" pitchFamily="34" charset="0"/>
              </a:rPr>
              <a:t>contine</a:t>
            </a:r>
            <a:r>
              <a:rPr lang="en-US" altLang="es-CL" sz="1400" dirty="0">
                <a:latin typeface="Arial" panose="020B0604020202020204" pitchFamily="34" charset="0"/>
                <a:cs typeface="Arial" panose="020B0604020202020204" pitchFamily="34" charset="0"/>
              </a:rPr>
              <a:t> la </a:t>
            </a:r>
            <a:r>
              <a:rPr lang="en-US" altLang="es-CL" sz="1400" dirty="0" err="1">
                <a:latin typeface="Arial" panose="020B0604020202020204" pitchFamily="34" charset="0"/>
                <a:cs typeface="Arial" panose="020B0604020202020204" pitchFamily="34" charset="0"/>
              </a:rPr>
              <a:t>orina</a:t>
            </a:r>
            <a:r>
              <a:rPr lang="en-US" altLang="es-CL" sz="1400" dirty="0">
                <a:latin typeface="Arial" panose="020B0604020202020204" pitchFamily="34" charset="0"/>
                <a:cs typeface="Arial" panose="020B0604020202020204" pitchFamily="34" charset="0"/>
              </a:rPr>
              <a:t>. </a:t>
            </a:r>
            <a:r>
              <a:rPr lang="en-US" altLang="es-CL" sz="1400" dirty="0" err="1">
                <a:latin typeface="Arial" panose="020B0604020202020204" pitchFamily="34" charset="0"/>
                <a:cs typeface="Arial" panose="020B0604020202020204" pitchFamily="34" charset="0"/>
              </a:rPr>
              <a:t>Sacar</a:t>
            </a:r>
            <a:r>
              <a:rPr lang="en-US" altLang="es-CL" sz="1400" dirty="0">
                <a:latin typeface="Arial" panose="020B0604020202020204" pitchFamily="34" charset="0"/>
                <a:cs typeface="Arial" panose="020B0604020202020204" pitchFamily="34" charset="0"/>
              </a:rPr>
              <a:t> y </a:t>
            </a:r>
            <a:r>
              <a:rPr lang="en-US" altLang="es-CL" sz="1400" dirty="0" err="1">
                <a:latin typeface="Arial" panose="020B0604020202020204" pitchFamily="34" charset="0"/>
                <a:cs typeface="Arial" panose="020B0604020202020204" pitchFamily="34" charset="0"/>
              </a:rPr>
              <a:t>eliminar</a:t>
            </a:r>
            <a:r>
              <a:rPr lang="en-US" altLang="es-CL" sz="1400" dirty="0">
                <a:latin typeface="Arial" panose="020B0604020202020204" pitchFamily="34" charset="0"/>
                <a:cs typeface="Arial" panose="020B0604020202020204" pitchFamily="34" charset="0"/>
              </a:rPr>
              <a:t> </a:t>
            </a:r>
            <a:r>
              <a:rPr lang="en-US" altLang="es-CL" sz="1400" dirty="0" err="1">
                <a:latin typeface="Arial" panose="020B0604020202020204" pitchFamily="34" charset="0"/>
                <a:cs typeface="Arial" panose="020B0604020202020204" pitchFamily="34" charset="0"/>
              </a:rPr>
              <a:t>exceso</a:t>
            </a:r>
            <a:r>
              <a:rPr lang="en-US" altLang="es-CL" sz="1400" dirty="0">
                <a:latin typeface="Arial" panose="020B0604020202020204" pitchFamily="34" charset="0"/>
                <a:cs typeface="Arial" panose="020B0604020202020204" pitchFamily="34" charset="0"/>
              </a:rPr>
              <a:t> de </a:t>
            </a:r>
            <a:r>
              <a:rPr lang="en-US" altLang="es-CL" sz="1400" dirty="0" err="1">
                <a:latin typeface="Arial" panose="020B0604020202020204" pitchFamily="34" charset="0"/>
                <a:cs typeface="Arial" panose="020B0604020202020204" pitchFamily="34" charset="0"/>
              </a:rPr>
              <a:t>orina</a:t>
            </a:r>
            <a:r>
              <a:rPr lang="en-US" altLang="es-CL" sz="1400" dirty="0">
                <a:latin typeface="Arial" panose="020B0604020202020204" pitchFamily="34" charset="0"/>
                <a:cs typeface="Arial" panose="020B0604020202020204" pitchFamily="34" charset="0"/>
              </a:rPr>
              <a:t>.</a:t>
            </a:r>
          </a:p>
          <a:p>
            <a:pPr algn="just" eaLnBrk="1" hangingPunct="1">
              <a:lnSpc>
                <a:spcPct val="160000"/>
              </a:lnSpc>
              <a:spcBef>
                <a:spcPct val="25000"/>
              </a:spcBef>
              <a:buFont typeface="Wingdings" panose="05000000000000000000" pitchFamily="2" charset="2"/>
              <a:buNone/>
            </a:pPr>
            <a:r>
              <a:rPr lang="en-US" altLang="es-CL" sz="1400" dirty="0">
                <a:latin typeface="Arial" panose="020B0604020202020204" pitchFamily="34" charset="0"/>
                <a:cs typeface="Arial" panose="020B0604020202020204" pitchFamily="34" charset="0"/>
              </a:rPr>
              <a:t>3. </a:t>
            </a:r>
            <a:r>
              <a:rPr lang="en-US" altLang="es-CL" sz="1400" dirty="0" err="1">
                <a:latin typeface="Arial" panose="020B0604020202020204" pitchFamily="34" charset="0"/>
                <a:cs typeface="Arial" panose="020B0604020202020204" pitchFamily="34" charset="0"/>
              </a:rPr>
              <a:t>Esperar</a:t>
            </a:r>
            <a:r>
              <a:rPr lang="en-US" altLang="es-CL" sz="1400" dirty="0">
                <a:latin typeface="Arial" panose="020B0604020202020204" pitchFamily="34" charset="0"/>
                <a:cs typeface="Arial" panose="020B0604020202020204" pitchFamily="34" charset="0"/>
              </a:rPr>
              <a:t> 15-60 </a:t>
            </a:r>
            <a:r>
              <a:rPr lang="en-US" altLang="es-CL" sz="1400" dirty="0" err="1">
                <a:latin typeface="Arial" panose="020B0604020202020204" pitchFamily="34" charset="0"/>
                <a:cs typeface="Arial" panose="020B0604020202020204" pitchFamily="34" charset="0"/>
              </a:rPr>
              <a:t>segundos</a:t>
            </a:r>
            <a:endParaRPr lang="en-US" altLang="es-CL" sz="1400" dirty="0">
              <a:latin typeface="Arial" panose="020B0604020202020204" pitchFamily="34" charset="0"/>
              <a:cs typeface="Arial" panose="020B0604020202020204" pitchFamily="34" charset="0"/>
            </a:endParaRPr>
          </a:p>
          <a:p>
            <a:pPr algn="just" eaLnBrk="1" hangingPunct="1">
              <a:lnSpc>
                <a:spcPct val="160000"/>
              </a:lnSpc>
              <a:spcBef>
                <a:spcPct val="25000"/>
              </a:spcBef>
              <a:buFont typeface="Wingdings" panose="05000000000000000000" pitchFamily="2" charset="2"/>
              <a:buNone/>
            </a:pPr>
            <a:r>
              <a:rPr lang="en-US" altLang="es-CL" sz="1400" dirty="0">
                <a:latin typeface="Arial" panose="020B0604020202020204" pitchFamily="34" charset="0"/>
                <a:cs typeface="Arial" panose="020B0604020202020204" pitchFamily="34" charset="0"/>
              </a:rPr>
              <a:t>4. Leer </a:t>
            </a:r>
            <a:r>
              <a:rPr lang="en-US" altLang="es-CL" sz="1400" dirty="0" err="1">
                <a:latin typeface="Arial" panose="020B0604020202020204" pitchFamily="34" charset="0"/>
                <a:cs typeface="Arial" panose="020B0604020202020204" pitchFamily="34" charset="0"/>
              </a:rPr>
              <a:t>resultados</a:t>
            </a:r>
            <a:endParaRPr lang="en-US" altLang="es-CL" sz="1400" dirty="0">
              <a:latin typeface="Arial" panose="020B0604020202020204" pitchFamily="34" charset="0"/>
              <a:cs typeface="Arial" panose="020B0604020202020204" pitchFamily="34" charset="0"/>
            </a:endParaRPr>
          </a:p>
          <a:p>
            <a:pPr eaLnBrk="1" hangingPunct="1">
              <a:lnSpc>
                <a:spcPct val="160000"/>
              </a:lnSpc>
            </a:pPr>
            <a:endParaRPr lang="en-US" altLang="es-CL" sz="2200" dirty="0">
              <a:latin typeface="Calibri" panose="020F0502020204030204" pitchFamily="34" charset="0"/>
            </a:endParaRPr>
          </a:p>
        </p:txBody>
      </p:sp>
      <p:cxnSp>
        <p:nvCxnSpPr>
          <p:cNvPr id="3" name="2 Conector recto"/>
          <p:cNvCxnSpPr/>
          <p:nvPr/>
        </p:nvCxnSpPr>
        <p:spPr>
          <a:xfrm>
            <a:off x="1524000" y="1125538"/>
            <a:ext cx="91440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Rectángulo 1"/>
          <p:cNvSpPr/>
          <p:nvPr/>
        </p:nvSpPr>
        <p:spPr>
          <a:xfrm>
            <a:off x="5638800" y="1746738"/>
            <a:ext cx="5634318" cy="1826141"/>
          </a:xfrm>
          <a:prstGeom prst="rect">
            <a:avLst/>
          </a:prstGeom>
        </p:spPr>
        <p:txBody>
          <a:bodyPr wrap="square">
            <a:spAutoFit/>
          </a:bodyPr>
          <a:lstStyle/>
          <a:p>
            <a:pPr marL="349250" lvl="0" indent="-349250" algn="just" fontAlgn="base">
              <a:lnSpc>
                <a:spcPct val="200000"/>
              </a:lnSpc>
              <a:spcBef>
                <a:spcPts val="2000"/>
              </a:spcBef>
              <a:spcAft>
                <a:spcPct val="0"/>
              </a:spcAft>
              <a:buClr>
                <a:srgbClr val="FF0000"/>
              </a:buClr>
              <a:buSzPct val="110000"/>
              <a:buFont typeface="Wingdings 2" panose="05020102010507070707" pitchFamily="18" charset="2"/>
              <a:buChar char=""/>
            </a:pPr>
            <a:r>
              <a:rPr lang="es-ES" altLang="es-CL" sz="1600" dirty="0">
                <a:solidFill>
                  <a:srgbClr val="595959"/>
                </a:solidFill>
                <a:latin typeface="News Gothic MT"/>
                <a:ea typeface="ＭＳ Ｐゴシック" panose="020B0600070205080204" pitchFamily="34" charset="-128"/>
              </a:rPr>
              <a:t>Medición con máquina para medir en sangre</a:t>
            </a:r>
          </a:p>
          <a:p>
            <a:pPr marL="349250" lvl="0" indent="-349250" algn="just" fontAlgn="base">
              <a:lnSpc>
                <a:spcPct val="200000"/>
              </a:lnSpc>
              <a:spcBef>
                <a:spcPts val="2000"/>
              </a:spcBef>
              <a:spcAft>
                <a:spcPct val="0"/>
              </a:spcAft>
              <a:buClr>
                <a:srgbClr val="FF0000"/>
              </a:buClr>
              <a:buSzPct val="110000"/>
              <a:buFont typeface="Wingdings 2" panose="05020102010507070707" pitchFamily="18" charset="2"/>
              <a:buChar char=""/>
            </a:pPr>
            <a:r>
              <a:rPr lang="es-ES" altLang="es-CL" sz="1600" dirty="0">
                <a:solidFill>
                  <a:srgbClr val="595959"/>
                </a:solidFill>
                <a:latin typeface="News Gothic MT"/>
                <a:ea typeface="ＭＳ Ｐゴシック" panose="020B0600070205080204" pitchFamily="34" charset="-128"/>
              </a:rPr>
              <a:t>Se mide la principal cetona que produce problemas: </a:t>
            </a:r>
            <a:r>
              <a:rPr lang="el-GR" altLang="es-CL" sz="1600" dirty="0">
                <a:solidFill>
                  <a:srgbClr val="595959"/>
                </a:solidFill>
                <a:latin typeface="News Gothic MT"/>
                <a:ea typeface="ＭＳ Ｐゴシック" panose="020B0600070205080204" pitchFamily="34" charset="-128"/>
              </a:rPr>
              <a:t>β</a:t>
            </a:r>
            <a:r>
              <a:rPr lang="es-ES" altLang="es-CL" sz="1600" dirty="0">
                <a:solidFill>
                  <a:srgbClr val="595959"/>
                </a:solidFill>
                <a:latin typeface="News Gothic MT"/>
                <a:ea typeface="ＭＳ Ｐゴシック" panose="020B0600070205080204" pitchFamily="34" charset="-128"/>
              </a:rPr>
              <a:t>-</a:t>
            </a:r>
            <a:r>
              <a:rPr lang="es-ES" altLang="es-CL" sz="1600" dirty="0" err="1">
                <a:solidFill>
                  <a:srgbClr val="595959"/>
                </a:solidFill>
                <a:latin typeface="News Gothic MT"/>
                <a:ea typeface="ＭＳ Ｐゴシック" panose="020B0600070205080204" pitchFamily="34" charset="-128"/>
              </a:rPr>
              <a:t>hidroxibutirato</a:t>
            </a:r>
            <a:endParaRPr lang="es-ES" altLang="es-CL" sz="1600" dirty="0">
              <a:solidFill>
                <a:srgbClr val="595959"/>
              </a:solidFill>
              <a:latin typeface="News Gothic MT"/>
              <a:ea typeface="ＭＳ Ｐゴシック" panose="020B0600070205080204" pitchFamily="34" charset="-128"/>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6365" y="3756272"/>
            <a:ext cx="1838792" cy="21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5118" y="3993776"/>
            <a:ext cx="1502614" cy="169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n 3"/>
          <p:cNvPicPr>
            <a:picLocks noChangeAspect="1"/>
          </p:cNvPicPr>
          <p:nvPr/>
        </p:nvPicPr>
        <p:blipFill>
          <a:blip r:embed="rId5"/>
          <a:stretch>
            <a:fillRect/>
          </a:stretch>
        </p:blipFill>
        <p:spPr>
          <a:xfrm>
            <a:off x="569261" y="4606737"/>
            <a:ext cx="3294529" cy="1524000"/>
          </a:xfrm>
          <a:prstGeom prst="rect">
            <a:avLst/>
          </a:prstGeom>
        </p:spPr>
      </p:pic>
      <p:pic>
        <p:nvPicPr>
          <p:cNvPr id="6" name="Imagen 5"/>
          <p:cNvPicPr>
            <a:picLocks noChangeAspect="1"/>
          </p:cNvPicPr>
          <p:nvPr/>
        </p:nvPicPr>
        <p:blipFill>
          <a:blip r:embed="rId6"/>
          <a:stretch>
            <a:fillRect/>
          </a:stretch>
        </p:blipFill>
        <p:spPr>
          <a:xfrm>
            <a:off x="3324225" y="1913638"/>
            <a:ext cx="1581150" cy="1905000"/>
          </a:xfrm>
          <a:prstGeom prst="rect">
            <a:avLst/>
          </a:prstGeom>
        </p:spPr>
      </p:pic>
    </p:spTree>
    <p:extLst>
      <p:ext uri="{BB962C8B-B14F-4D97-AF65-F5344CB8AC3E}">
        <p14:creationId xmlns:p14="http://schemas.microsoft.com/office/powerpoint/2010/main" val="177931665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Título"/>
          <p:cNvSpPr>
            <a:spLocks noGrp="1"/>
          </p:cNvSpPr>
          <p:nvPr>
            <p:ph type="title" idx="4294967295"/>
          </p:nvPr>
        </p:nvSpPr>
        <p:spPr>
          <a:xfrm>
            <a:off x="2280210" y="681318"/>
            <a:ext cx="7924800" cy="1143000"/>
          </a:xfrm>
        </p:spPr>
        <p:txBody>
          <a:bodyPr anchor="ctr"/>
          <a:lstStyle/>
          <a:p>
            <a:pPr eaLnBrk="1" hangingPunct="1"/>
            <a:r>
              <a:rPr lang="es-ES" altLang="es-CL" sz="4000" dirty="0">
                <a:ea typeface="ＭＳ Ｐゴシック" panose="020B0600070205080204" pitchFamily="34" charset="-128"/>
              </a:rPr>
              <a:t>Resumen días enfermos</a:t>
            </a:r>
          </a:p>
        </p:txBody>
      </p:sp>
      <p:sp>
        <p:nvSpPr>
          <p:cNvPr id="64515" name="2 Marcador de contenido"/>
          <p:cNvSpPr>
            <a:spLocks noGrp="1"/>
          </p:cNvSpPr>
          <p:nvPr>
            <p:ph idx="4294967295"/>
          </p:nvPr>
        </p:nvSpPr>
        <p:spPr>
          <a:xfrm>
            <a:off x="2280210" y="2011830"/>
            <a:ext cx="7693025" cy="4103688"/>
          </a:xfrm>
        </p:spPr>
        <p:txBody>
          <a:bodyPr/>
          <a:lstStyle/>
          <a:p>
            <a:pPr algn="just" eaLnBrk="1" hangingPunct="1">
              <a:lnSpc>
                <a:spcPct val="180000"/>
              </a:lnSpc>
              <a:buClr>
                <a:srgbClr val="FF0000"/>
              </a:buClr>
            </a:pPr>
            <a:r>
              <a:rPr lang="es-ES" altLang="es-CL" sz="2000" dirty="0">
                <a:latin typeface="Arial" panose="020B0604020202020204" pitchFamily="34" charset="0"/>
                <a:ea typeface="ＭＳ Ｐゴシック" panose="020B0600070205080204" pitchFamily="34" charset="-128"/>
                <a:cs typeface="Arial" panose="020B0604020202020204" pitchFamily="34" charset="0"/>
              </a:rPr>
              <a:t>Nunca suspender insulina</a:t>
            </a:r>
          </a:p>
          <a:p>
            <a:pPr algn="just" eaLnBrk="1" hangingPunct="1">
              <a:lnSpc>
                <a:spcPct val="180000"/>
              </a:lnSpc>
              <a:buClr>
                <a:srgbClr val="FF0000"/>
              </a:buClr>
            </a:pPr>
            <a:r>
              <a:rPr lang="es-ES" altLang="es-CL" sz="2000" dirty="0">
                <a:latin typeface="Arial" panose="020B0604020202020204" pitchFamily="34" charset="0"/>
                <a:ea typeface="ＭＳ Ｐゴシック" panose="020B0600070205080204" pitchFamily="34" charset="-128"/>
                <a:cs typeface="Arial" panose="020B0604020202020204" pitchFamily="34" charset="0"/>
              </a:rPr>
              <a:t>Insulina puede ser aumentada o disminuida</a:t>
            </a:r>
          </a:p>
          <a:p>
            <a:pPr algn="just" eaLnBrk="1" hangingPunct="1">
              <a:lnSpc>
                <a:spcPct val="180000"/>
              </a:lnSpc>
              <a:buClr>
                <a:srgbClr val="FF0000"/>
              </a:buClr>
            </a:pPr>
            <a:r>
              <a:rPr lang="es-ES" altLang="es-CL" sz="2000" dirty="0">
                <a:latin typeface="Arial" panose="020B0604020202020204" pitchFamily="34" charset="0"/>
                <a:ea typeface="ＭＳ Ｐゴシック" panose="020B0600070205080204" pitchFamily="34" charset="-128"/>
                <a:cs typeface="Arial" panose="020B0604020202020204" pitchFamily="34" charset="0"/>
              </a:rPr>
              <a:t>Si hay vómitos considerar la presencia de cetosis</a:t>
            </a:r>
          </a:p>
          <a:p>
            <a:pPr algn="just" eaLnBrk="1" hangingPunct="1">
              <a:lnSpc>
                <a:spcPct val="180000"/>
              </a:lnSpc>
              <a:buClr>
                <a:srgbClr val="FF0000"/>
              </a:buClr>
            </a:pPr>
            <a:r>
              <a:rPr lang="es-ES" altLang="es-CL" sz="2000" dirty="0">
                <a:latin typeface="Arial" panose="020B0604020202020204" pitchFamily="34" charset="0"/>
                <a:ea typeface="ＭＳ Ｐゴシック" panose="020B0600070205080204" pitchFamily="34" charset="-128"/>
                <a:cs typeface="Arial" panose="020B0604020202020204" pitchFamily="34" charset="0"/>
              </a:rPr>
              <a:t>Cuerpos cetónicos &gt;3 </a:t>
            </a:r>
            <a:r>
              <a:rPr lang="es-ES" altLang="es-CL" sz="2000" dirty="0" err="1">
                <a:latin typeface="Arial" panose="020B0604020202020204" pitchFamily="34" charset="0"/>
                <a:ea typeface="ＭＳ Ｐゴシック" panose="020B0600070205080204" pitchFamily="34" charset="-128"/>
                <a:cs typeface="Arial" panose="020B0604020202020204" pitchFamily="34" charset="0"/>
              </a:rPr>
              <a:t>mmol</a:t>
            </a:r>
            <a:r>
              <a:rPr lang="es-ES" altLang="es-CL" sz="2000" dirty="0">
                <a:latin typeface="Arial" panose="020B0604020202020204" pitchFamily="34" charset="0"/>
                <a:ea typeface="ＭＳ Ｐゴシック" panose="020B0600070205080204" pitchFamily="34" charset="-128"/>
                <a:cs typeface="Arial" panose="020B0604020202020204" pitchFamily="34" charset="0"/>
              </a:rPr>
              <a:t>/</a:t>
            </a:r>
            <a:r>
              <a:rPr lang="es-ES" altLang="es-CL" sz="2000" dirty="0" err="1">
                <a:latin typeface="Arial" panose="020B0604020202020204" pitchFamily="34" charset="0"/>
                <a:ea typeface="ＭＳ Ｐゴシック" panose="020B0600070205080204" pitchFamily="34" charset="-128"/>
                <a:cs typeface="Arial" panose="020B0604020202020204" pitchFamily="34" charset="0"/>
              </a:rPr>
              <a:t>lt</a:t>
            </a:r>
            <a:r>
              <a:rPr lang="es-ES" altLang="es-CL" sz="2000" dirty="0">
                <a:latin typeface="Arial" panose="020B0604020202020204" pitchFamily="34" charset="0"/>
                <a:ea typeface="ＭＳ Ｐゴシック" panose="020B0600070205080204" pitchFamily="34" charset="-128"/>
                <a:cs typeface="Arial" panose="020B0604020202020204" pitchFamily="34" charset="0"/>
              </a:rPr>
              <a:t> constituye riesgo inminente de </a:t>
            </a:r>
            <a:r>
              <a:rPr lang="es-ES" altLang="es-CL" sz="2000" dirty="0" err="1">
                <a:latin typeface="Arial" panose="020B0604020202020204" pitchFamily="34" charset="0"/>
                <a:ea typeface="ＭＳ Ｐゴシック" panose="020B0600070205080204" pitchFamily="34" charset="-128"/>
                <a:cs typeface="Arial" panose="020B0604020202020204" pitchFamily="34" charset="0"/>
              </a:rPr>
              <a:t>cetoacidosis</a:t>
            </a:r>
            <a:r>
              <a:rPr lang="es-ES" altLang="es-CL" sz="2000" dirty="0">
                <a:latin typeface="Arial" panose="020B0604020202020204" pitchFamily="34" charset="0"/>
                <a:ea typeface="ＭＳ Ｐゴシック" panose="020B0600070205080204" pitchFamily="34" charset="-128"/>
                <a:cs typeface="Arial" panose="020B0604020202020204" pitchFamily="34" charset="0"/>
              </a:rPr>
              <a:t> considerar su evaluación en un servicio médico especializado.</a:t>
            </a:r>
          </a:p>
          <a:p>
            <a:pPr eaLnBrk="1" hangingPunct="1">
              <a:lnSpc>
                <a:spcPct val="80000"/>
              </a:lnSpc>
            </a:pPr>
            <a:endParaRPr lang="es-ES" altLang="es-CL" sz="2000" dirty="0">
              <a:ea typeface="ＭＳ Ｐゴシック" panose="020B0600070205080204" pitchFamily="34" charset="-128"/>
            </a:endParaRPr>
          </a:p>
          <a:p>
            <a:pPr eaLnBrk="1" hangingPunct="1">
              <a:lnSpc>
                <a:spcPct val="80000"/>
              </a:lnSpc>
            </a:pPr>
            <a:endParaRPr lang="es-ES" altLang="es-CL" sz="2000" dirty="0">
              <a:ea typeface="ＭＳ Ｐゴシック" panose="020B0600070205080204" pitchFamily="34" charset="-128"/>
            </a:endParaRPr>
          </a:p>
        </p:txBody>
      </p:sp>
    </p:spTree>
    <p:extLst>
      <p:ext uri="{BB962C8B-B14F-4D97-AF65-F5344CB8AC3E}">
        <p14:creationId xmlns:p14="http://schemas.microsoft.com/office/powerpoint/2010/main" val="7318236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0" y="240804"/>
            <a:ext cx="6730863" cy="6617196"/>
          </a:xfrm>
          <a:prstGeom prst="rect">
            <a:avLst/>
          </a:prstGeom>
        </p:spPr>
        <p:txBody>
          <a:bodyPr wrap="square">
            <a:spAutoFit/>
          </a:bodyPr>
          <a:lstStyle/>
          <a:p>
            <a:pPr>
              <a:spcAft>
                <a:spcPts val="0"/>
              </a:spcAft>
            </a:pPr>
            <a:r>
              <a:rPr lang="es-ES" sz="1600" b="1" dirty="0" smtClean="0">
                <a:solidFill>
                  <a:schemeClr val="tx2">
                    <a:lumMod val="50000"/>
                    <a:lumOff val="50000"/>
                  </a:schemeClr>
                </a:solidFill>
                <a:effectLst/>
                <a:latin typeface="Arial" panose="020B0604020202020204" pitchFamily="34" charset="0"/>
                <a:ea typeface="MS Mincho" panose="02020609040205080304" pitchFamily="49" charset="-128"/>
                <a:cs typeface="Arial" panose="020B0604020202020204" pitchFamily="34" charset="0"/>
              </a:rPr>
              <a:t>CONSEJOS PARA LOS PROFESORES</a:t>
            </a:r>
            <a:r>
              <a:rPr lang="es-ES" sz="1600" b="1" dirty="0" smtClean="0">
                <a:effectLst/>
                <a:latin typeface="Arial" panose="020B0604020202020204" pitchFamily="34" charset="0"/>
                <a:ea typeface="MS Mincho" panose="02020609040205080304" pitchFamily="49" charset="-128"/>
                <a:cs typeface="Arial" panose="020B0604020202020204" pitchFamily="34" charset="0"/>
              </a:rPr>
              <a:t>.-</a:t>
            </a:r>
            <a:endParaRPr lang="es-CL" sz="1600" b="1" dirty="0" smtClean="0">
              <a:effectLst/>
              <a:latin typeface="Arial" panose="020B0604020202020204" pitchFamily="34" charset="0"/>
              <a:ea typeface="MS Mincho" panose="02020609040205080304" pitchFamily="49" charset="-128"/>
              <a:cs typeface="Arial" panose="020B0604020202020204" pitchFamily="34" charset="0"/>
            </a:endParaRPr>
          </a:p>
          <a:p>
            <a:pPr>
              <a:spcAft>
                <a:spcPts val="0"/>
              </a:spcAft>
            </a:pPr>
            <a:r>
              <a:rPr lang="es-ES" sz="1600" b="1" dirty="0" smtClean="0">
                <a:effectLst/>
                <a:latin typeface="Arial" panose="020B0604020202020204" pitchFamily="34" charset="0"/>
                <a:ea typeface="MS Mincho" panose="02020609040205080304" pitchFamily="49" charset="-128"/>
                <a:cs typeface="Arial" panose="020B0604020202020204" pitchFamily="34" charset="0"/>
              </a:rPr>
              <a:t> </a:t>
            </a:r>
            <a:endParaRPr lang="es-CL" sz="1600" b="1" dirty="0" smtClean="0">
              <a:effectLst/>
              <a:latin typeface="Arial" panose="020B0604020202020204" pitchFamily="34" charset="0"/>
              <a:ea typeface="MS Mincho" panose="02020609040205080304" pitchFamily="49" charset="-128"/>
              <a:cs typeface="Arial" panose="020B0604020202020204" pitchFamily="34" charset="0"/>
            </a:endParaRPr>
          </a:p>
          <a:p>
            <a:pPr marL="285750" indent="-285750">
              <a:spcAft>
                <a:spcPts val="0"/>
              </a:spcAft>
              <a:buFont typeface="Arial" panose="020B0604020202020204" pitchFamily="34" charset="0"/>
              <a:buChar char="•"/>
            </a:pPr>
            <a:r>
              <a:rPr lang="es-ES" sz="1400" dirty="0" smtClean="0">
                <a:effectLst/>
                <a:latin typeface="Arial" panose="020B0604020202020204" pitchFamily="34" charset="0"/>
                <a:ea typeface="MS Mincho" panose="02020609040205080304" pitchFamily="49" charset="-128"/>
                <a:cs typeface="Arial" panose="020B0604020202020204" pitchFamily="34" charset="0"/>
              </a:rPr>
              <a:t>La alimentación de los escolares debe ser sana y equilibrada  </a:t>
            </a:r>
          </a:p>
          <a:p>
            <a:pPr marL="285750" indent="-285750">
              <a:spcAft>
                <a:spcPts val="0"/>
              </a:spcAft>
              <a:buFont typeface="Arial" panose="020B0604020202020204" pitchFamily="34" charset="0"/>
              <a:buChar char="•"/>
            </a:pP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marL="285750" indent="-285750">
              <a:spcAft>
                <a:spcPts val="0"/>
              </a:spcAft>
              <a:buFont typeface="Arial" panose="020B0604020202020204" pitchFamily="34" charset="0"/>
              <a:buChar char="•"/>
            </a:pPr>
            <a:r>
              <a:rPr lang="es-ES" sz="1400" dirty="0">
                <a:latin typeface="Arial" panose="020B0604020202020204" pitchFamily="34" charset="0"/>
                <a:ea typeface="MS Mincho" panose="02020609040205080304" pitchFamily="49" charset="-128"/>
                <a:cs typeface="Arial" panose="020B0604020202020204" pitchFamily="34" charset="0"/>
              </a:rPr>
              <a:t>L</a:t>
            </a:r>
            <a:r>
              <a:rPr lang="es-ES" sz="1400" dirty="0" smtClean="0">
                <a:effectLst/>
                <a:latin typeface="Arial" panose="020B0604020202020204" pitchFamily="34" charset="0"/>
                <a:ea typeface="MS Mincho" panose="02020609040205080304" pitchFamily="49" charset="-128"/>
                <a:cs typeface="Arial" panose="020B0604020202020204" pitchFamily="34" charset="0"/>
              </a:rPr>
              <a:t>os niños con Diabetes pueden realizar las clases de educación física, teniendo la precaución de controlar su glicemia al ser por más de 1 hora.</a:t>
            </a:r>
            <a:br>
              <a:rPr lang="es-ES" sz="1400" dirty="0" smtClean="0">
                <a:effectLst/>
                <a:latin typeface="Arial" panose="020B0604020202020204" pitchFamily="34" charset="0"/>
                <a:ea typeface="MS Mincho" panose="02020609040205080304" pitchFamily="49" charset="-128"/>
                <a:cs typeface="Arial" panose="020B0604020202020204" pitchFamily="34" charset="0"/>
              </a:rPr>
            </a:b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marL="285750" indent="-285750">
              <a:spcAft>
                <a:spcPts val="0"/>
              </a:spcAft>
              <a:buFont typeface="Arial" panose="020B0604020202020204" pitchFamily="34" charset="0"/>
              <a:buChar char="•"/>
            </a:pPr>
            <a:r>
              <a:rPr lang="es-ES" sz="1400" dirty="0" smtClean="0">
                <a:effectLst/>
                <a:latin typeface="Arial" panose="020B0604020202020204" pitchFamily="34" charset="0"/>
                <a:ea typeface="MS Mincho" panose="02020609040205080304" pitchFamily="49" charset="-128"/>
                <a:cs typeface="Arial" panose="020B0604020202020204" pitchFamily="34" charset="0"/>
              </a:rPr>
              <a:t>Con una buena estructura del equipo de salud y adecuada educación familiar, el ausentismo escolar no debe ser problema especial en el niño con diabetes. Las situaciones especiales deben considerarse de manera individual.</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a:spcAft>
                <a:spcPts val="0"/>
              </a:spcAft>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 </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marL="285750" indent="-285750">
              <a:spcAft>
                <a:spcPts val="0"/>
              </a:spcAft>
              <a:buFont typeface="Arial" panose="020B0604020202020204" pitchFamily="34" charset="0"/>
              <a:buChar char="•"/>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Si almuerza en el jardín o escuela, se recomienda que sea uno de los primeros en recibir la comida, para no desajustar mucho el horario de ingesta.</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a:spcAft>
                <a:spcPts val="0"/>
              </a:spcAft>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 </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marL="285750" indent="-285750">
              <a:spcAft>
                <a:spcPts val="0"/>
              </a:spcAft>
              <a:buFont typeface="Arial" panose="020B0604020202020204" pitchFamily="34" charset="0"/>
              <a:buChar char="•"/>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Si se va a realizar alguna actividad en la cual se comerá y beberá cosas fuera de lo habitual, ( celebraciones especiales), es recomendable comunicar a los padres para que sugieran la cantidad de insulina a administrar.</a:t>
            </a:r>
          </a:p>
          <a:p>
            <a:pPr>
              <a:spcAft>
                <a:spcPts val="0"/>
              </a:spcAft>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 </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marL="285750" indent="-285750">
              <a:spcAft>
                <a:spcPts val="0"/>
              </a:spcAft>
              <a:buFont typeface="Arial" panose="020B0604020202020204" pitchFamily="34" charset="0"/>
              <a:buChar char="•"/>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Apoyar si el niño debe colocarse insulina dentro del horario escolar.</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a:spcAft>
                <a:spcPts val="0"/>
              </a:spcAft>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 </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marL="285750" indent="-285750">
              <a:spcAft>
                <a:spcPts val="0"/>
              </a:spcAft>
              <a:buFont typeface="Arial" panose="020B0604020202020204" pitchFamily="34" charset="0"/>
              <a:buChar char="•"/>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Es importante que el equipo docente completo, sepa cómo actuar en caso de una hipoglicemia o hiperglicemia severa y contar con los teléfonos para avisar a los padres. También deben saber a qué centro de salud llevarlo en caso de emergencia.</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a:spcAft>
                <a:spcPts val="0"/>
              </a:spcAft>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 </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marL="285750" indent="-285750">
              <a:spcAft>
                <a:spcPts val="0"/>
              </a:spcAft>
              <a:buFont typeface="Arial" panose="020B0604020202020204" pitchFamily="34" charset="0"/>
              <a:buChar char="•"/>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No hay razón para que el niño no haga alguna actividad si se encuentra debidamente controlado. De esta manera no sentirá su condición como un peso y podrá crecer sano y feliz.</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a:spcAft>
                <a:spcPts val="0"/>
              </a:spcAft>
            </a:pPr>
            <a:r>
              <a:rPr lang="es-ES" sz="1400" dirty="0" smtClean="0">
                <a:solidFill>
                  <a:srgbClr val="222222"/>
                </a:solidFill>
                <a:effectLst/>
                <a:latin typeface="Arial" panose="020B0604020202020204" pitchFamily="34" charset="0"/>
                <a:ea typeface="MS Mincho" panose="02020609040205080304" pitchFamily="49" charset="-128"/>
                <a:cs typeface="Arial" panose="020B0604020202020204" pitchFamily="34" charset="0"/>
              </a:rPr>
              <a:t> </a:t>
            </a:r>
            <a:endParaRPr lang="es-CL" sz="1400" dirty="0" smtClean="0">
              <a:effectLst/>
              <a:latin typeface="Arial" panose="020B0604020202020204" pitchFamily="34" charset="0"/>
              <a:ea typeface="MS Mincho" panose="02020609040205080304" pitchFamily="49" charset="-128"/>
              <a:cs typeface="Arial" panose="020B0604020202020204" pitchFamily="34" charset="0"/>
            </a:endParaRPr>
          </a:p>
          <a:p>
            <a:pPr>
              <a:spcAft>
                <a:spcPts val="0"/>
              </a:spcAft>
            </a:pPr>
            <a:r>
              <a:rPr lang="es-ES" sz="1400" dirty="0" smtClean="0">
                <a:effectLst/>
                <a:latin typeface="Arial" panose="020B0604020202020204" pitchFamily="34" charset="0"/>
                <a:ea typeface="MS Mincho" panose="02020609040205080304" pitchFamily="49" charset="-128"/>
                <a:cs typeface="Arial" panose="020B0604020202020204" pitchFamily="34" charset="0"/>
              </a:rPr>
              <a:t> </a:t>
            </a:r>
            <a:endParaRPr lang="es-CL" sz="1400" dirty="0">
              <a:effectLst/>
              <a:latin typeface="Arial" panose="020B0604020202020204" pitchFamily="34" charset="0"/>
              <a:ea typeface="MS Mincho" panose="02020609040205080304" pitchFamily="49" charset="-128"/>
              <a:cs typeface="Arial" panose="020B0604020202020204" pitchFamily="34" charset="0"/>
            </a:endParaRPr>
          </a:p>
        </p:txBody>
      </p:sp>
      <p:graphicFrame>
        <p:nvGraphicFramePr>
          <p:cNvPr id="5" name="Diagrama 4"/>
          <p:cNvGraphicFramePr/>
          <p:nvPr>
            <p:extLst>
              <p:ext uri="{D42A27DB-BD31-4B8C-83A1-F6EECF244321}">
                <p14:modId xmlns:p14="http://schemas.microsoft.com/office/powerpoint/2010/main" val="2216926553"/>
              </p:ext>
            </p:extLst>
          </p:nvPr>
        </p:nvGraphicFramePr>
        <p:xfrm>
          <a:off x="5291485" y="701691"/>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09353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7375" y="2143125"/>
            <a:ext cx="1214438"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10 Imagen"/>
          <p:cNvPicPr>
            <a:picLocks noChangeAspect="1" noChangeArrowheads="1"/>
          </p:cNvPicPr>
          <p:nvPr/>
        </p:nvPicPr>
        <p:blipFill>
          <a:blip r:embed="rId3">
            <a:extLst>
              <a:ext uri="{28A0092B-C50C-407E-A947-70E740481C1C}">
                <a14:useLocalDpi xmlns:a14="http://schemas.microsoft.com/office/drawing/2010/main" val="0"/>
              </a:ext>
            </a:extLst>
          </a:blip>
          <a:srcRect l="21857" t="24261" r="34976" b="57249"/>
          <a:stretch>
            <a:fillRect/>
          </a:stretch>
        </p:blipFill>
        <p:spPr bwMode="auto">
          <a:xfrm>
            <a:off x="8310564" y="357188"/>
            <a:ext cx="21431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1 Rectángulo"/>
          <p:cNvSpPr>
            <a:spLocks noChangeArrowheads="1"/>
          </p:cNvSpPr>
          <p:nvPr/>
        </p:nvSpPr>
        <p:spPr bwMode="auto">
          <a:xfrm>
            <a:off x="4810125" y="785813"/>
            <a:ext cx="2857500" cy="546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fontAlgn="base" hangingPunct="1">
              <a:spcBef>
                <a:spcPct val="0"/>
              </a:spcBef>
              <a:spcAft>
                <a:spcPct val="0"/>
              </a:spcAft>
            </a:pPr>
            <a:r>
              <a:rPr lang="es-ES_tradnl" altLang="es-CL" sz="1200" b="1">
                <a:solidFill>
                  <a:srgbClr val="0070C0"/>
                </a:solidFill>
                <a:latin typeface="Calibri" panose="020F0502020204030204" pitchFamily="34" charset="0"/>
              </a:rPr>
              <a:t>No omita:</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Aprenda sobre Diabetes y comparta conocimientos con otros profesores del alumno, tratándolo con normalidad. Siempre tenga presente como ubicar a los padres, médico y  enfermera  a cargo del niño.</a:t>
            </a:r>
          </a:p>
          <a:p>
            <a:pPr algn="just" eaLnBrk="1" fontAlgn="base" hangingPunct="1">
              <a:spcBef>
                <a:spcPct val="0"/>
              </a:spcBef>
              <a:spcAft>
                <a:spcPct val="0"/>
              </a:spcAft>
            </a:pPr>
            <a:endParaRPr lang="es-ES_tradnl" altLang="es-CL" sz="1600"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sz="1600"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sz="1600"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sz="1000"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sz="1000"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sz="1000"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sz="1000"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sz="1000"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b="1">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sz="3200" b="1">
              <a:solidFill>
                <a:srgbClr val="0070C0"/>
              </a:solidFill>
              <a:latin typeface="Calibri" panose="020F0502020204030204" pitchFamily="34" charset="0"/>
            </a:endParaRPr>
          </a:p>
        </p:txBody>
      </p:sp>
      <p:sp>
        <p:nvSpPr>
          <p:cNvPr id="3077" name="35 CuadroTexto"/>
          <p:cNvSpPr txBox="1">
            <a:spLocks noChangeArrowheads="1"/>
          </p:cNvSpPr>
          <p:nvPr/>
        </p:nvSpPr>
        <p:spPr bwMode="auto">
          <a:xfrm>
            <a:off x="5738813" y="3500438"/>
            <a:ext cx="19288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es-ES_tradnl" altLang="es-CL" sz="1200" b="1">
                <a:solidFill>
                  <a:srgbClr val="FF0000"/>
                </a:solidFill>
                <a:latin typeface="Calibri" panose="020F0502020204030204" pitchFamily="34" charset="0"/>
              </a:rPr>
              <a:t>En caso de dudas contáctese con E.U. Alejandra Ávila.</a:t>
            </a:r>
          </a:p>
          <a:p>
            <a:pPr eaLnBrk="1" fontAlgn="base" hangingPunct="1">
              <a:spcBef>
                <a:spcPct val="0"/>
              </a:spcBef>
              <a:spcAft>
                <a:spcPct val="0"/>
              </a:spcAft>
            </a:pPr>
            <a:r>
              <a:rPr lang="es-ES_tradnl" altLang="es-CL" sz="1200" b="1">
                <a:solidFill>
                  <a:srgbClr val="FF0000"/>
                </a:solidFill>
                <a:latin typeface="Calibri" panose="020F0502020204030204" pitchFamily="34" charset="0"/>
              </a:rPr>
              <a:t>Fono Hospital: 229770875.</a:t>
            </a:r>
          </a:p>
          <a:p>
            <a:pPr eaLnBrk="1" fontAlgn="base" hangingPunct="1">
              <a:spcBef>
                <a:spcPct val="0"/>
              </a:spcBef>
              <a:spcAft>
                <a:spcPct val="0"/>
              </a:spcAft>
            </a:pPr>
            <a:r>
              <a:rPr lang="es-ES_tradnl" altLang="es-CL" sz="1200" b="1">
                <a:solidFill>
                  <a:srgbClr val="FF0000"/>
                </a:solidFill>
                <a:latin typeface="Calibri" panose="020F0502020204030204" pitchFamily="34" charset="0"/>
              </a:rPr>
              <a:t>Celular: 56993208185.</a:t>
            </a:r>
          </a:p>
        </p:txBody>
      </p:sp>
      <p:pic>
        <p:nvPicPr>
          <p:cNvPr id="3078"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81563" y="3500439"/>
            <a:ext cx="823912"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29 CuadroTexto"/>
          <p:cNvSpPr txBox="1">
            <a:spLocks noChangeArrowheads="1"/>
          </p:cNvSpPr>
          <p:nvPr/>
        </p:nvSpPr>
        <p:spPr bwMode="auto">
          <a:xfrm>
            <a:off x="1738313" y="214314"/>
            <a:ext cx="2786062"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es-ES_tradnl" altLang="es-CL" sz="1200" b="1" dirty="0">
                <a:solidFill>
                  <a:srgbClr val="00B0F0"/>
                </a:solidFill>
                <a:latin typeface="Calibri" panose="020F0502020204030204" pitchFamily="34" charset="0"/>
              </a:rPr>
              <a:t>A considerar:</a:t>
            </a:r>
          </a:p>
          <a:p>
            <a:pPr eaLnBrk="1" fontAlgn="base" hangingPunct="1">
              <a:spcBef>
                <a:spcPct val="0"/>
              </a:spcBef>
              <a:spcAft>
                <a:spcPct val="0"/>
              </a:spcAft>
            </a:pPr>
            <a:r>
              <a:rPr lang="es-ES_tradnl" altLang="es-CL" sz="1200" b="1" dirty="0">
                <a:solidFill>
                  <a:prstClr val="black"/>
                </a:solidFill>
                <a:latin typeface="Calibri" panose="020F0502020204030204" pitchFamily="34" charset="0"/>
              </a:rPr>
              <a:t>La diabetes no es contagiosa, el hecho que un Niño tenga diabetes no debe ocultarse a los otros niños. </a:t>
            </a:r>
          </a:p>
          <a:p>
            <a:pPr eaLnBrk="1" fontAlgn="base" hangingPunct="1">
              <a:spcBef>
                <a:spcPct val="0"/>
              </a:spcBef>
              <a:spcAft>
                <a:spcPct val="0"/>
              </a:spcAft>
            </a:pPr>
            <a:r>
              <a:rPr lang="es-ES_tradnl" altLang="es-CL" sz="1200" b="1" dirty="0">
                <a:solidFill>
                  <a:prstClr val="black"/>
                </a:solidFill>
                <a:latin typeface="Calibri" panose="020F0502020204030204" pitchFamily="34" charset="0"/>
              </a:rPr>
              <a:t>Los niños con Diabetes tienen las mismas necesidades de consejo, estímulo, ayuda y comprensión de los demás.</a:t>
            </a:r>
          </a:p>
        </p:txBody>
      </p:sp>
      <p:pic>
        <p:nvPicPr>
          <p:cNvPr id="3080"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0" y="1785939"/>
            <a:ext cx="1766888" cy="121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1" name="31 CuadroTexto"/>
          <p:cNvSpPr txBox="1">
            <a:spLocks noChangeArrowheads="1"/>
          </p:cNvSpPr>
          <p:nvPr/>
        </p:nvSpPr>
        <p:spPr bwMode="auto">
          <a:xfrm>
            <a:off x="1738314" y="2928939"/>
            <a:ext cx="2428875" cy="375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fontAlgn="base" hangingPunct="1">
              <a:spcBef>
                <a:spcPct val="0"/>
              </a:spcBef>
              <a:spcAft>
                <a:spcPct val="0"/>
              </a:spcAft>
            </a:pPr>
            <a:r>
              <a:rPr lang="es-ES_tradnl" altLang="es-CL" sz="1200" b="1" dirty="0">
                <a:solidFill>
                  <a:prstClr val="black"/>
                </a:solidFill>
                <a:latin typeface="Calibri" panose="020F0502020204030204" pitchFamily="34" charset="0"/>
              </a:rPr>
              <a:t>Rutina del niño con Diabetes:</a:t>
            </a:r>
          </a:p>
          <a:p>
            <a:pPr algn="just" eaLnBrk="1" fontAlgn="base" hangingPunct="1">
              <a:spcBef>
                <a:spcPct val="0"/>
              </a:spcBef>
              <a:spcAft>
                <a:spcPct val="0"/>
              </a:spcAft>
              <a:buFont typeface="Arial" panose="020B0604020202020204" pitchFamily="34" charset="0"/>
              <a:buChar char="•"/>
            </a:pPr>
            <a:r>
              <a:rPr lang="es-ES_tradnl" altLang="es-CL" sz="1200" b="1" dirty="0">
                <a:solidFill>
                  <a:prstClr val="black"/>
                </a:solidFill>
                <a:latin typeface="Calibri" panose="020F0502020204030204" pitchFamily="34" charset="0"/>
              </a:rPr>
              <a:t> Examen de glicemia capilar.</a:t>
            </a:r>
          </a:p>
          <a:p>
            <a:pPr algn="just" eaLnBrk="1" fontAlgn="base" hangingPunct="1">
              <a:spcBef>
                <a:spcPct val="0"/>
              </a:spcBef>
              <a:spcAft>
                <a:spcPct val="0"/>
              </a:spcAft>
              <a:buFont typeface="Arial" panose="020B0604020202020204" pitchFamily="34" charset="0"/>
              <a:buChar char="•"/>
            </a:pPr>
            <a:r>
              <a:rPr lang="es-ES_tradnl" altLang="es-CL" sz="1200" b="1" dirty="0">
                <a:solidFill>
                  <a:prstClr val="black"/>
                </a:solidFill>
                <a:latin typeface="Calibri" panose="020F0502020204030204" pitchFamily="34" charset="0"/>
              </a:rPr>
              <a:t> 3 o más inyecciones de insulina al</a:t>
            </a:r>
          </a:p>
          <a:p>
            <a:pPr algn="just" eaLnBrk="1" fontAlgn="base" hangingPunct="1">
              <a:spcBef>
                <a:spcPct val="0"/>
              </a:spcBef>
              <a:spcAft>
                <a:spcPct val="0"/>
              </a:spcAft>
            </a:pPr>
            <a:r>
              <a:rPr lang="es-ES_tradnl" altLang="es-CL" sz="1200" b="1" dirty="0">
                <a:solidFill>
                  <a:prstClr val="black"/>
                </a:solidFill>
                <a:latin typeface="Calibri" panose="020F0502020204030204" pitchFamily="34" charset="0"/>
              </a:rPr>
              <a:t>   día.</a:t>
            </a:r>
          </a:p>
          <a:p>
            <a:pPr algn="just" eaLnBrk="1" fontAlgn="base" hangingPunct="1">
              <a:spcBef>
                <a:spcPct val="0"/>
              </a:spcBef>
              <a:spcAft>
                <a:spcPct val="0"/>
              </a:spcAft>
              <a:buFont typeface="Arial" panose="020B0604020202020204" pitchFamily="34" charset="0"/>
              <a:buChar char="•"/>
            </a:pPr>
            <a:r>
              <a:rPr lang="es-ES_tradnl" altLang="es-CL" sz="1200" b="1" dirty="0">
                <a:solidFill>
                  <a:prstClr val="black"/>
                </a:solidFill>
                <a:latin typeface="Calibri" panose="020F0502020204030204" pitchFamily="34" charset="0"/>
              </a:rPr>
              <a:t> Alimentación adecuada en horas</a:t>
            </a:r>
          </a:p>
          <a:p>
            <a:pPr algn="just" eaLnBrk="1" fontAlgn="base" hangingPunct="1">
              <a:spcBef>
                <a:spcPct val="0"/>
              </a:spcBef>
              <a:spcAft>
                <a:spcPct val="0"/>
              </a:spcAft>
            </a:pPr>
            <a:r>
              <a:rPr lang="es-ES_tradnl" altLang="es-CL" sz="1200" b="1" dirty="0">
                <a:solidFill>
                  <a:prstClr val="black"/>
                </a:solidFill>
                <a:latin typeface="Calibri" panose="020F0502020204030204" pitchFamily="34" charset="0"/>
              </a:rPr>
              <a:t>   indicadas.</a:t>
            </a:r>
          </a:p>
          <a:p>
            <a:pPr algn="just" eaLnBrk="1" fontAlgn="base" hangingPunct="1">
              <a:spcBef>
                <a:spcPct val="0"/>
              </a:spcBef>
              <a:spcAft>
                <a:spcPct val="0"/>
              </a:spcAft>
              <a:buFont typeface="Arial" panose="020B0604020202020204" pitchFamily="34" charset="0"/>
              <a:buChar char="•"/>
            </a:pPr>
            <a:r>
              <a:rPr lang="es-ES_tradnl" altLang="es-CL" sz="1200" b="1" dirty="0">
                <a:solidFill>
                  <a:prstClr val="black"/>
                </a:solidFill>
                <a:latin typeface="Calibri" panose="020F0502020204030204" pitchFamily="34" charset="0"/>
              </a:rPr>
              <a:t> Ejercicio regular.</a:t>
            </a:r>
          </a:p>
          <a:p>
            <a:pPr algn="just" eaLnBrk="1" fontAlgn="base" hangingPunct="1">
              <a:spcBef>
                <a:spcPct val="0"/>
              </a:spcBef>
              <a:spcAft>
                <a:spcPct val="0"/>
              </a:spcAft>
            </a:pPr>
            <a:endParaRPr lang="es-ES_tradnl" altLang="es-CL" sz="1200" b="1" dirty="0">
              <a:solidFill>
                <a:prstClr val="black"/>
              </a:solidFill>
              <a:latin typeface="Calibri" panose="020F0502020204030204" pitchFamily="34" charset="0"/>
            </a:endParaRPr>
          </a:p>
          <a:p>
            <a:pPr algn="just" eaLnBrk="1" fontAlgn="base" hangingPunct="1">
              <a:spcBef>
                <a:spcPct val="0"/>
              </a:spcBef>
              <a:spcAft>
                <a:spcPct val="0"/>
              </a:spcAft>
            </a:pPr>
            <a:r>
              <a:rPr lang="es-ES_tradnl" altLang="es-CL" sz="1200" b="1" dirty="0">
                <a:solidFill>
                  <a:prstClr val="black"/>
                </a:solidFill>
                <a:latin typeface="Calibri" panose="020F0502020204030204" pitchFamily="34" charset="0"/>
              </a:rPr>
              <a:t>Ellos pueden participar en todas las actividades escolares.</a:t>
            </a:r>
          </a:p>
          <a:p>
            <a:pPr algn="just" eaLnBrk="1" fontAlgn="base" hangingPunct="1">
              <a:spcBef>
                <a:spcPct val="0"/>
              </a:spcBef>
              <a:spcAft>
                <a:spcPct val="0"/>
              </a:spcAft>
            </a:pPr>
            <a:r>
              <a:rPr lang="es-ES_tradnl" altLang="es-CL" sz="1200" b="1" dirty="0">
                <a:solidFill>
                  <a:prstClr val="black"/>
                </a:solidFill>
                <a:latin typeface="Calibri" panose="020F0502020204030204" pitchFamily="34" charset="0"/>
              </a:rPr>
              <a:t>La relación del profesor es siempre continua con el alumno, es importante que Ud. aprenda a reconocer posibles problemas descritos previamente, mediante conductas que anuncien altas o bajas de azúcar en la sangre.</a:t>
            </a:r>
          </a:p>
          <a:p>
            <a:pPr algn="just" eaLnBrk="1" fontAlgn="base" hangingPunct="1">
              <a:spcBef>
                <a:spcPct val="0"/>
              </a:spcBef>
              <a:spcAft>
                <a:spcPct val="0"/>
              </a:spcAft>
            </a:pPr>
            <a:endParaRPr lang="es-ES_tradnl" altLang="es-CL" sz="1000" b="1" dirty="0">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sz="1000" b="1" dirty="0">
              <a:solidFill>
                <a:prstClr val="black"/>
              </a:solidFill>
              <a:latin typeface="Calibri" panose="020F0502020204030204" pitchFamily="34" charset="0"/>
            </a:endParaRPr>
          </a:p>
          <a:p>
            <a:pPr algn="just" eaLnBrk="1" fontAlgn="base" hangingPunct="1">
              <a:spcBef>
                <a:spcPct val="0"/>
              </a:spcBef>
              <a:spcAft>
                <a:spcPct val="0"/>
              </a:spcAft>
            </a:pPr>
            <a:endParaRPr lang="es-ES_tradnl" altLang="es-CL" sz="1400" b="1" dirty="0">
              <a:solidFill>
                <a:srgbClr val="0070C0"/>
              </a:solidFill>
              <a:latin typeface="Calibri" panose="020F0502020204030204" pitchFamily="34" charset="0"/>
            </a:endParaRPr>
          </a:p>
        </p:txBody>
      </p:sp>
      <p:sp>
        <p:nvSpPr>
          <p:cNvPr id="10" name="9 CuadroTexto"/>
          <p:cNvSpPr txBox="1"/>
          <p:nvPr/>
        </p:nvSpPr>
        <p:spPr>
          <a:xfrm>
            <a:off x="4881564" y="4643438"/>
            <a:ext cx="3000375" cy="1384300"/>
          </a:xfrm>
          <a:prstGeom prst="rect">
            <a:avLst/>
          </a:prstGeom>
          <a:noFill/>
        </p:spPr>
        <p:txBody>
          <a:bodyPr>
            <a:spAutoFit/>
          </a:bodyPr>
          <a:lstStyle/>
          <a:p>
            <a:pPr algn="ctr" fontAlgn="base">
              <a:spcBef>
                <a:spcPct val="0"/>
              </a:spcBef>
              <a:spcAft>
                <a:spcPct val="0"/>
              </a:spcAft>
              <a:defRPr/>
            </a:pPr>
            <a:r>
              <a:rPr lang="es-ES_tradnl" b="1" dirty="0">
                <a:solidFill>
                  <a:srgbClr val="00B0F0"/>
                </a:solidFill>
              </a:rPr>
              <a:t>Universidad Diego Portales</a:t>
            </a:r>
          </a:p>
          <a:p>
            <a:pPr algn="ctr" fontAlgn="base">
              <a:spcBef>
                <a:spcPct val="0"/>
              </a:spcBef>
              <a:spcAft>
                <a:spcPct val="0"/>
              </a:spcAft>
              <a:defRPr/>
            </a:pPr>
            <a:r>
              <a:rPr lang="es-ES_tradnl" b="1" dirty="0">
                <a:solidFill>
                  <a:srgbClr val="00B0F0"/>
                </a:solidFill>
              </a:rPr>
              <a:t>Escuela de Enfermería.</a:t>
            </a:r>
          </a:p>
          <a:p>
            <a:pPr algn="ctr" fontAlgn="base">
              <a:spcBef>
                <a:spcPct val="0"/>
              </a:spcBef>
              <a:spcAft>
                <a:spcPct val="0"/>
              </a:spcAft>
              <a:defRPr/>
            </a:pPr>
            <a:r>
              <a:rPr lang="es-ES_tradnl" sz="1600" b="1" dirty="0">
                <a:solidFill>
                  <a:prstClr val="black"/>
                </a:solidFill>
              </a:rPr>
              <a:t>  Int.de </a:t>
            </a:r>
            <a:r>
              <a:rPr lang="es-ES_tradnl" sz="1600" b="1" dirty="0" err="1">
                <a:solidFill>
                  <a:prstClr val="black"/>
                </a:solidFill>
              </a:rPr>
              <a:t>Enf</a:t>
            </a:r>
            <a:r>
              <a:rPr lang="es-ES_tradnl" sz="1600" b="1" dirty="0">
                <a:solidFill>
                  <a:prstClr val="black"/>
                </a:solidFill>
              </a:rPr>
              <a:t>. </a:t>
            </a:r>
            <a:r>
              <a:rPr lang="es-ES_tradnl" sz="1600" b="1" dirty="0" err="1">
                <a:solidFill>
                  <a:prstClr val="black"/>
                </a:solidFill>
              </a:rPr>
              <a:t>Stephanie</a:t>
            </a:r>
            <a:r>
              <a:rPr lang="es-ES_tradnl" sz="1600" b="1" dirty="0">
                <a:solidFill>
                  <a:prstClr val="black"/>
                </a:solidFill>
              </a:rPr>
              <a:t> Curial Salazar.</a:t>
            </a:r>
          </a:p>
          <a:p>
            <a:pPr fontAlgn="base">
              <a:spcBef>
                <a:spcPct val="0"/>
              </a:spcBef>
              <a:spcAft>
                <a:spcPct val="0"/>
              </a:spcAft>
              <a:defRPr/>
            </a:pPr>
            <a:r>
              <a:rPr lang="es-ES_tradnl" sz="1600" b="1" dirty="0">
                <a:solidFill>
                  <a:prstClr val="black"/>
                </a:solidFill>
              </a:rPr>
              <a:t>         E.U. Alejandra Ávila.</a:t>
            </a:r>
          </a:p>
        </p:txBody>
      </p:sp>
      <p:sp>
        <p:nvSpPr>
          <p:cNvPr id="13" name="12 CuadroTexto"/>
          <p:cNvSpPr txBox="1"/>
          <p:nvPr/>
        </p:nvSpPr>
        <p:spPr>
          <a:xfrm>
            <a:off x="8310563" y="1500188"/>
            <a:ext cx="1928812" cy="2032000"/>
          </a:xfrm>
          <a:prstGeom prst="rect">
            <a:avLst/>
          </a:prstGeom>
          <a:noFill/>
        </p:spPr>
        <p:txBody>
          <a:bodyPr>
            <a:spAutoFit/>
          </a:bodyPr>
          <a:lstStyle/>
          <a:p>
            <a:pPr algn="just" fontAlgn="base">
              <a:spcBef>
                <a:spcPct val="0"/>
              </a:spcBef>
              <a:spcAft>
                <a:spcPct val="0"/>
              </a:spcAft>
              <a:defRPr/>
            </a:pPr>
            <a:r>
              <a:rPr lang="es-ES_tradnl" b="1" dirty="0">
                <a:solidFill>
                  <a:srgbClr val="CC00CC"/>
                </a:solidFill>
              </a:rPr>
              <a:t>Una palabra </a:t>
            </a:r>
          </a:p>
          <a:p>
            <a:pPr algn="just" fontAlgn="base">
              <a:spcBef>
                <a:spcPct val="0"/>
              </a:spcBef>
              <a:spcAft>
                <a:spcPct val="0"/>
              </a:spcAft>
              <a:defRPr/>
            </a:pPr>
            <a:endParaRPr lang="es-ES_tradnl" b="1" dirty="0">
              <a:solidFill>
                <a:srgbClr val="CC00CC"/>
              </a:solidFill>
            </a:endParaRPr>
          </a:p>
          <a:p>
            <a:pPr algn="just" fontAlgn="base">
              <a:spcBef>
                <a:spcPct val="0"/>
              </a:spcBef>
              <a:spcAft>
                <a:spcPct val="0"/>
              </a:spcAft>
              <a:defRPr/>
            </a:pPr>
            <a:r>
              <a:rPr lang="es-ES_tradnl" b="1" dirty="0">
                <a:solidFill>
                  <a:srgbClr val="CC00CC"/>
                </a:solidFill>
              </a:rPr>
              <a:t>A los Profesores</a:t>
            </a:r>
          </a:p>
          <a:p>
            <a:pPr algn="just" fontAlgn="base">
              <a:spcBef>
                <a:spcPct val="0"/>
              </a:spcBef>
              <a:spcAft>
                <a:spcPct val="0"/>
              </a:spcAft>
              <a:defRPr/>
            </a:pPr>
            <a:endParaRPr lang="es-ES_tradnl" b="1" dirty="0">
              <a:solidFill>
                <a:srgbClr val="CC00CC"/>
              </a:solidFill>
            </a:endParaRPr>
          </a:p>
          <a:p>
            <a:pPr algn="just" fontAlgn="base">
              <a:spcBef>
                <a:spcPct val="0"/>
              </a:spcBef>
              <a:spcAft>
                <a:spcPct val="0"/>
              </a:spcAft>
              <a:defRPr/>
            </a:pPr>
            <a:r>
              <a:rPr lang="es-ES_tradnl" b="1" dirty="0">
                <a:solidFill>
                  <a:srgbClr val="CC00CC"/>
                </a:solidFill>
              </a:rPr>
              <a:t>de alumnos con</a:t>
            </a:r>
          </a:p>
          <a:p>
            <a:pPr algn="just" fontAlgn="base">
              <a:spcBef>
                <a:spcPct val="0"/>
              </a:spcBef>
              <a:spcAft>
                <a:spcPct val="0"/>
              </a:spcAft>
              <a:defRPr/>
            </a:pPr>
            <a:endParaRPr lang="es-ES_tradnl" b="1" dirty="0">
              <a:solidFill>
                <a:srgbClr val="CC00CC"/>
              </a:solidFill>
            </a:endParaRPr>
          </a:p>
          <a:p>
            <a:pPr algn="just" fontAlgn="base">
              <a:spcBef>
                <a:spcPct val="0"/>
              </a:spcBef>
              <a:spcAft>
                <a:spcPct val="0"/>
              </a:spcAft>
              <a:defRPr/>
            </a:pPr>
            <a:r>
              <a:rPr lang="es-ES_tradnl" b="1" dirty="0">
                <a:solidFill>
                  <a:srgbClr val="CC00CC"/>
                </a:solidFill>
              </a:rPr>
              <a:t>Diabetes.</a:t>
            </a:r>
          </a:p>
        </p:txBody>
      </p:sp>
      <p:pic>
        <p:nvPicPr>
          <p:cNvPr id="308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96250" y="3857626"/>
            <a:ext cx="22669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6879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3189" y="3143251"/>
            <a:ext cx="1036637" cy="98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1" y="5286376"/>
            <a:ext cx="714375"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4286251"/>
            <a:ext cx="1785938"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24625" y="4500563"/>
            <a:ext cx="8890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8 CuadroTexto"/>
          <p:cNvSpPr txBox="1">
            <a:spLocks noChangeArrowheads="1"/>
          </p:cNvSpPr>
          <p:nvPr/>
        </p:nvSpPr>
        <p:spPr bwMode="auto">
          <a:xfrm>
            <a:off x="1524001" y="0"/>
            <a:ext cx="30003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es-ES_tradnl" altLang="es-CL" sz="1600" b="1" u="sng">
                <a:solidFill>
                  <a:srgbClr val="00B050"/>
                </a:solidFill>
                <a:latin typeface="Calibri" panose="020F0502020204030204" pitchFamily="34" charset="0"/>
                <a:cs typeface="Arial" panose="020B0604020202020204" pitchFamily="34" charset="0"/>
              </a:rPr>
              <a:t>Alumnos con diabetes</a:t>
            </a:r>
            <a:r>
              <a:rPr lang="es-ES_tradnl" altLang="es-CL" sz="1600" b="1" u="sng">
                <a:solidFill>
                  <a:srgbClr val="00B050"/>
                </a:solidFill>
                <a:cs typeface="Arial" panose="020B0604020202020204" pitchFamily="34" charset="0"/>
              </a:rPr>
              <a:t>.</a:t>
            </a:r>
          </a:p>
        </p:txBody>
      </p:sp>
      <p:sp>
        <p:nvSpPr>
          <p:cNvPr id="2" name="9 CuadroTexto"/>
          <p:cNvSpPr txBox="1">
            <a:spLocks noChangeArrowheads="1"/>
          </p:cNvSpPr>
          <p:nvPr/>
        </p:nvSpPr>
        <p:spPr bwMode="auto">
          <a:xfrm>
            <a:off x="973016" y="357189"/>
            <a:ext cx="3479924" cy="7171194"/>
          </a:xfrm>
          <a:prstGeom prst="rect">
            <a:avLst/>
          </a:prstGeom>
          <a:noFill/>
          <a:ln w="9525">
            <a:noFill/>
            <a:miter lim="800000"/>
            <a:headEnd/>
            <a:tailEnd/>
          </a:ln>
        </p:spPr>
        <p:txBody>
          <a:bodyPr wrap="square">
            <a:spAutoFit/>
          </a:bodyPr>
          <a:lstStyle/>
          <a:p>
            <a:pPr algn="just" fontAlgn="base">
              <a:spcBef>
                <a:spcPct val="0"/>
              </a:spcBef>
              <a:spcAft>
                <a:spcPct val="0"/>
              </a:spcAft>
              <a:defRPr/>
            </a:pPr>
            <a:r>
              <a:rPr lang="es-ES_tradnl" sz="1200" b="1" dirty="0">
                <a:solidFill>
                  <a:prstClr val="black"/>
                </a:solidFill>
                <a:cs typeface="Arial" charset="0"/>
              </a:rPr>
              <a:t>Miles de chilenos padecen de Diabetes.</a:t>
            </a:r>
          </a:p>
          <a:p>
            <a:pPr algn="just" fontAlgn="base">
              <a:spcBef>
                <a:spcPct val="0"/>
              </a:spcBef>
              <a:spcAft>
                <a:spcPct val="0"/>
              </a:spcAft>
              <a:defRPr/>
            </a:pPr>
            <a:r>
              <a:rPr lang="es-ES_tradnl" sz="1200" b="1" dirty="0">
                <a:solidFill>
                  <a:prstClr val="black"/>
                </a:solidFill>
                <a:cs typeface="Arial" charset="0"/>
              </a:rPr>
              <a:t>Por la edad de los niños con que Ud. tiene contacto, lo más probable es que Ud. tenga un alumno con Diabetes </a:t>
            </a:r>
            <a:r>
              <a:rPr lang="es-ES_tradnl" sz="1200" b="1" dirty="0" err="1">
                <a:solidFill>
                  <a:prstClr val="black"/>
                </a:solidFill>
                <a:cs typeface="Arial" charset="0"/>
              </a:rPr>
              <a:t>Mellitus</a:t>
            </a:r>
            <a:r>
              <a:rPr lang="es-ES_tradnl" sz="1200" b="1" dirty="0">
                <a:solidFill>
                  <a:prstClr val="black"/>
                </a:solidFill>
                <a:cs typeface="Arial" charset="0"/>
              </a:rPr>
              <a:t> Tipo 1.</a:t>
            </a:r>
          </a:p>
          <a:p>
            <a:pPr algn="just" fontAlgn="base">
              <a:spcBef>
                <a:spcPct val="0"/>
              </a:spcBef>
              <a:spcAft>
                <a:spcPct val="0"/>
              </a:spcAft>
              <a:defRPr/>
            </a:pPr>
            <a:r>
              <a:rPr lang="es-ES_tradnl" sz="1200" b="1" dirty="0">
                <a:solidFill>
                  <a:prstClr val="black"/>
                </a:solidFill>
                <a:cs typeface="Arial" charset="0"/>
              </a:rPr>
              <a:t>Condición crónica que se presenta cuando el páncreas no produce insulina, generando que la glucosa  no pueda ser captada para pasar de la sangre a las células.</a:t>
            </a:r>
          </a:p>
          <a:p>
            <a:pPr algn="just" fontAlgn="base">
              <a:spcBef>
                <a:spcPct val="0"/>
              </a:spcBef>
              <a:spcAft>
                <a:spcPct val="0"/>
              </a:spcAft>
              <a:defRPr/>
            </a:pPr>
            <a:r>
              <a:rPr lang="es-ES_tradnl" sz="1200" b="1" dirty="0">
                <a:solidFill>
                  <a:prstClr val="black"/>
                </a:solidFill>
                <a:cs typeface="Arial" charset="0"/>
              </a:rPr>
              <a:t>Ellos requieren realización de glicemias capilares y administración de insulina en forma de inyecciones subcutáneas, por lo menos 3 veces al día, antes de cada comida. Por lo tanto, es muy importante que Ud. sepa que la Diabetes no incapacita al alumno para realizar actividades, pero, es muy importante saber actuar ante algunas emergencias</a:t>
            </a:r>
            <a:r>
              <a:rPr lang="es-ES_tradnl" sz="900" b="1" dirty="0">
                <a:solidFill>
                  <a:prstClr val="black"/>
                </a:solidFill>
                <a:cs typeface="Arial" charset="0"/>
              </a:rPr>
              <a:t>.</a:t>
            </a:r>
          </a:p>
          <a:p>
            <a:pPr algn="just" fontAlgn="base">
              <a:spcBef>
                <a:spcPct val="0"/>
              </a:spcBef>
              <a:spcAft>
                <a:spcPct val="0"/>
              </a:spcAft>
              <a:defRPr/>
            </a:pPr>
            <a:r>
              <a:rPr lang="es-ES_tradnl" sz="1200" b="1" dirty="0">
                <a:solidFill>
                  <a:srgbClr val="FF0000"/>
                </a:solidFill>
                <a:cs typeface="Arial" charset="0"/>
              </a:rPr>
              <a:t>HIPOGLICEMIA</a:t>
            </a:r>
            <a:endParaRPr lang="es-ES_tradnl" sz="1000" b="1" dirty="0">
              <a:solidFill>
                <a:srgbClr val="FF0000"/>
              </a:solidFill>
              <a:cs typeface="Arial" charset="0"/>
            </a:endParaRPr>
          </a:p>
          <a:p>
            <a:pPr algn="just" fontAlgn="base">
              <a:spcBef>
                <a:spcPct val="0"/>
              </a:spcBef>
              <a:spcAft>
                <a:spcPct val="0"/>
              </a:spcAft>
              <a:defRPr/>
            </a:pPr>
            <a:r>
              <a:rPr lang="es-ES_tradnl" sz="1400" b="1" dirty="0">
                <a:solidFill>
                  <a:srgbClr val="FF0000"/>
                </a:solidFill>
                <a:cs typeface="Arial" charset="0"/>
              </a:rPr>
              <a:t>Disminución de azúcar en la sangre</a:t>
            </a:r>
          </a:p>
          <a:p>
            <a:pPr algn="just" fontAlgn="base">
              <a:spcBef>
                <a:spcPct val="0"/>
              </a:spcBef>
              <a:spcAft>
                <a:spcPct val="0"/>
              </a:spcAft>
              <a:defRPr/>
            </a:pPr>
            <a:r>
              <a:rPr lang="es-ES_tradnl" sz="1400" b="1" dirty="0">
                <a:solidFill>
                  <a:srgbClr val="FF0000"/>
                </a:solidFill>
                <a:cs typeface="Arial" charset="0"/>
              </a:rPr>
              <a:t>Síntomas:</a:t>
            </a:r>
          </a:p>
          <a:p>
            <a:pPr algn="just" fontAlgn="base">
              <a:spcBef>
                <a:spcPct val="0"/>
              </a:spcBef>
              <a:spcAft>
                <a:spcPct val="0"/>
              </a:spcAft>
              <a:defRPr/>
            </a:pPr>
            <a:r>
              <a:rPr lang="es-ES_tradnl" sz="1200" b="1" dirty="0">
                <a:solidFill>
                  <a:prstClr val="black"/>
                </a:solidFill>
                <a:cs typeface="Arial" charset="0"/>
              </a:rPr>
              <a:t>Palidez</a:t>
            </a:r>
          </a:p>
          <a:p>
            <a:pPr algn="just" fontAlgn="base">
              <a:spcBef>
                <a:spcPct val="0"/>
              </a:spcBef>
              <a:spcAft>
                <a:spcPct val="0"/>
              </a:spcAft>
              <a:defRPr/>
            </a:pPr>
            <a:r>
              <a:rPr lang="es-ES_tradnl" sz="1200" b="1" dirty="0">
                <a:solidFill>
                  <a:prstClr val="black"/>
                </a:solidFill>
                <a:cs typeface="Arial" charset="0"/>
              </a:rPr>
              <a:t>Enojo</a:t>
            </a:r>
          </a:p>
          <a:p>
            <a:pPr algn="just" fontAlgn="base">
              <a:spcBef>
                <a:spcPct val="0"/>
              </a:spcBef>
              <a:spcAft>
                <a:spcPct val="0"/>
              </a:spcAft>
              <a:defRPr/>
            </a:pPr>
            <a:r>
              <a:rPr lang="es-ES_tradnl" sz="1200" b="1" dirty="0">
                <a:solidFill>
                  <a:prstClr val="black"/>
                </a:solidFill>
                <a:cs typeface="Arial" charset="0"/>
              </a:rPr>
              <a:t>Sueño</a:t>
            </a:r>
          </a:p>
          <a:p>
            <a:pPr algn="just" fontAlgn="base">
              <a:spcBef>
                <a:spcPct val="0"/>
              </a:spcBef>
              <a:spcAft>
                <a:spcPct val="0"/>
              </a:spcAft>
              <a:defRPr/>
            </a:pPr>
            <a:r>
              <a:rPr lang="es-ES_tradnl" sz="1200" b="1" dirty="0">
                <a:solidFill>
                  <a:prstClr val="black"/>
                </a:solidFill>
                <a:cs typeface="Arial" charset="0"/>
              </a:rPr>
              <a:t>Confusión</a:t>
            </a:r>
          </a:p>
          <a:p>
            <a:pPr algn="just" fontAlgn="base">
              <a:spcBef>
                <a:spcPct val="0"/>
              </a:spcBef>
              <a:spcAft>
                <a:spcPct val="0"/>
              </a:spcAft>
              <a:defRPr/>
            </a:pPr>
            <a:r>
              <a:rPr lang="es-ES_tradnl" sz="1200" b="1" dirty="0">
                <a:solidFill>
                  <a:prstClr val="black"/>
                </a:solidFill>
                <a:cs typeface="Arial" charset="0"/>
              </a:rPr>
              <a:t>Hambre súbita</a:t>
            </a:r>
          </a:p>
          <a:p>
            <a:pPr algn="just" fontAlgn="base">
              <a:spcBef>
                <a:spcPct val="0"/>
              </a:spcBef>
              <a:spcAft>
                <a:spcPct val="0"/>
              </a:spcAft>
              <a:defRPr/>
            </a:pPr>
            <a:r>
              <a:rPr lang="es-ES_tradnl" sz="1200" b="1" dirty="0">
                <a:solidFill>
                  <a:prstClr val="black"/>
                </a:solidFill>
                <a:cs typeface="Arial" charset="0"/>
              </a:rPr>
              <a:t>Transpiración</a:t>
            </a:r>
          </a:p>
          <a:p>
            <a:pPr algn="just" fontAlgn="base">
              <a:spcBef>
                <a:spcPct val="0"/>
              </a:spcBef>
              <a:spcAft>
                <a:spcPct val="0"/>
              </a:spcAft>
              <a:defRPr/>
            </a:pPr>
            <a:r>
              <a:rPr lang="es-ES_tradnl" sz="1600" b="1" dirty="0">
                <a:solidFill>
                  <a:srgbClr val="FF0000"/>
                </a:solidFill>
                <a:cs typeface="Arial" charset="0"/>
              </a:rPr>
              <a:t>Causas:</a:t>
            </a:r>
          </a:p>
          <a:p>
            <a:pPr algn="just" fontAlgn="base">
              <a:spcBef>
                <a:spcPct val="0"/>
              </a:spcBef>
              <a:spcAft>
                <a:spcPct val="0"/>
              </a:spcAft>
              <a:buFont typeface="Arial" charset="0"/>
              <a:buChar char="•"/>
              <a:defRPr/>
            </a:pPr>
            <a:r>
              <a:rPr lang="es-ES_tradnl" sz="1200" b="1" dirty="0">
                <a:solidFill>
                  <a:prstClr val="black"/>
                </a:solidFill>
                <a:cs typeface="Arial" charset="0"/>
              </a:rPr>
              <a:t> Exceso dosis de insulina.</a:t>
            </a:r>
          </a:p>
          <a:p>
            <a:pPr algn="just" fontAlgn="base">
              <a:spcBef>
                <a:spcPct val="0"/>
              </a:spcBef>
              <a:spcAft>
                <a:spcPct val="0"/>
              </a:spcAft>
              <a:buFont typeface="Arial" charset="0"/>
              <a:buChar char="•"/>
              <a:defRPr/>
            </a:pPr>
            <a:r>
              <a:rPr lang="es-ES_tradnl" sz="1200" b="1" dirty="0">
                <a:solidFill>
                  <a:prstClr val="black"/>
                </a:solidFill>
                <a:cs typeface="Arial" charset="0"/>
              </a:rPr>
              <a:t> Falta de colación antes de un ejercicio       </a:t>
            </a:r>
          </a:p>
          <a:p>
            <a:pPr algn="just" fontAlgn="base">
              <a:spcBef>
                <a:spcPct val="0"/>
              </a:spcBef>
              <a:spcAft>
                <a:spcPct val="0"/>
              </a:spcAft>
              <a:defRPr/>
            </a:pPr>
            <a:r>
              <a:rPr lang="es-ES_tradnl" sz="1200" b="1" dirty="0">
                <a:solidFill>
                  <a:prstClr val="black"/>
                </a:solidFill>
                <a:cs typeface="Arial" charset="0"/>
              </a:rPr>
              <a:t>   muy    intenso.</a:t>
            </a:r>
          </a:p>
          <a:p>
            <a:pPr algn="just" fontAlgn="base">
              <a:spcBef>
                <a:spcPct val="0"/>
              </a:spcBef>
              <a:spcAft>
                <a:spcPct val="0"/>
              </a:spcAft>
              <a:buFont typeface="Arial" charset="0"/>
              <a:buChar char="•"/>
              <a:defRPr/>
            </a:pPr>
            <a:r>
              <a:rPr lang="es-ES_tradnl" sz="1200" b="1" dirty="0">
                <a:solidFill>
                  <a:prstClr val="black"/>
                </a:solidFill>
                <a:cs typeface="Arial" charset="0"/>
              </a:rPr>
              <a:t>Atraso u omisión de alguna comida.</a:t>
            </a:r>
          </a:p>
          <a:p>
            <a:pPr algn="just" fontAlgn="base">
              <a:spcBef>
                <a:spcPct val="0"/>
              </a:spcBef>
              <a:spcAft>
                <a:spcPct val="0"/>
              </a:spcAft>
              <a:defRPr/>
            </a:pPr>
            <a:r>
              <a:rPr lang="es-ES_tradnl" sz="1000" b="1" dirty="0">
                <a:solidFill>
                  <a:prstClr val="black"/>
                </a:solidFill>
                <a:cs typeface="Arial" charset="0"/>
              </a:rPr>
              <a:t>               </a:t>
            </a:r>
            <a:endParaRPr lang="es-ES_tradnl" sz="1400" b="1" dirty="0">
              <a:solidFill>
                <a:srgbClr val="FF0000"/>
              </a:solidFill>
              <a:cs typeface="Arial" charset="0"/>
            </a:endParaRPr>
          </a:p>
          <a:p>
            <a:pPr algn="just" fontAlgn="base">
              <a:spcBef>
                <a:spcPct val="0"/>
              </a:spcBef>
              <a:spcAft>
                <a:spcPct val="0"/>
              </a:spcAft>
              <a:defRPr/>
            </a:pPr>
            <a:endParaRPr lang="es-ES_tradnl" sz="1000" b="1" dirty="0">
              <a:solidFill>
                <a:prstClr val="black"/>
              </a:solidFill>
              <a:cs typeface="Arial" charset="0"/>
            </a:endParaRPr>
          </a:p>
          <a:p>
            <a:pPr algn="just" fontAlgn="base">
              <a:spcBef>
                <a:spcPct val="0"/>
              </a:spcBef>
              <a:spcAft>
                <a:spcPct val="0"/>
              </a:spcAft>
              <a:defRPr/>
            </a:pPr>
            <a:endParaRPr lang="es-ES_tradnl" sz="1600" b="1" dirty="0">
              <a:solidFill>
                <a:prstClr val="black"/>
              </a:solidFill>
              <a:cs typeface="Arial" charset="0"/>
            </a:endParaRPr>
          </a:p>
          <a:p>
            <a:pPr algn="just" fontAlgn="base">
              <a:spcBef>
                <a:spcPct val="0"/>
              </a:spcBef>
              <a:spcAft>
                <a:spcPct val="0"/>
              </a:spcAft>
              <a:defRPr/>
            </a:pPr>
            <a:endParaRPr lang="es-ES_tradnl" sz="1600" b="1" dirty="0">
              <a:solidFill>
                <a:prstClr val="black"/>
              </a:solidFill>
              <a:cs typeface="Arial" charset="0"/>
            </a:endParaRPr>
          </a:p>
          <a:p>
            <a:pPr algn="just" fontAlgn="base">
              <a:spcBef>
                <a:spcPct val="0"/>
              </a:spcBef>
              <a:spcAft>
                <a:spcPct val="0"/>
              </a:spcAft>
              <a:defRPr/>
            </a:pPr>
            <a:r>
              <a:rPr lang="es-ES_tradnl" sz="1000" b="1" dirty="0">
                <a:solidFill>
                  <a:srgbClr val="FF0000"/>
                </a:solidFill>
                <a:cs typeface="Arial" charset="0"/>
              </a:rPr>
              <a:t>                             </a:t>
            </a:r>
            <a:r>
              <a:rPr lang="es-ES_tradnl" sz="1000" b="1" dirty="0">
                <a:solidFill>
                  <a:prstClr val="black"/>
                </a:solidFill>
                <a:cs typeface="Arial" charset="0"/>
              </a:rPr>
              <a:t>        </a:t>
            </a:r>
          </a:p>
          <a:p>
            <a:pPr algn="just" fontAlgn="base">
              <a:spcBef>
                <a:spcPct val="0"/>
              </a:spcBef>
              <a:spcAft>
                <a:spcPct val="0"/>
              </a:spcAft>
              <a:defRPr/>
            </a:pPr>
            <a:r>
              <a:rPr lang="es-ES_tradnl" sz="1000" b="1" dirty="0">
                <a:solidFill>
                  <a:prstClr val="black"/>
                </a:solidFill>
                <a:cs typeface="Arial" charset="0"/>
              </a:rPr>
              <a:t>                                      </a:t>
            </a:r>
          </a:p>
          <a:p>
            <a:pPr algn="just" fontAlgn="base">
              <a:spcBef>
                <a:spcPct val="0"/>
              </a:spcBef>
              <a:spcAft>
                <a:spcPct val="0"/>
              </a:spcAft>
              <a:defRPr/>
            </a:pPr>
            <a:r>
              <a:rPr lang="es-ES_tradnl" sz="1000" b="1" dirty="0">
                <a:solidFill>
                  <a:prstClr val="black"/>
                </a:solidFill>
                <a:cs typeface="Arial" charset="0"/>
              </a:rPr>
              <a:t>                           </a:t>
            </a:r>
          </a:p>
          <a:p>
            <a:pPr algn="just" fontAlgn="base">
              <a:spcBef>
                <a:spcPct val="0"/>
              </a:spcBef>
              <a:spcAft>
                <a:spcPct val="0"/>
              </a:spcAft>
              <a:defRPr/>
            </a:pPr>
            <a:endParaRPr lang="es-ES_tradnl" sz="1000" b="1" dirty="0">
              <a:solidFill>
                <a:srgbClr val="FF0000"/>
              </a:solidFill>
              <a:cs typeface="Arial" charset="0"/>
            </a:endParaRPr>
          </a:p>
        </p:txBody>
      </p:sp>
      <p:pic>
        <p:nvPicPr>
          <p:cNvPr id="205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81689" y="1857376"/>
            <a:ext cx="122872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16 CuadroTexto"/>
          <p:cNvSpPr txBox="1">
            <a:spLocks noChangeArrowheads="1"/>
          </p:cNvSpPr>
          <p:nvPr/>
        </p:nvSpPr>
        <p:spPr bwMode="auto">
          <a:xfrm>
            <a:off x="4738689" y="2714625"/>
            <a:ext cx="2928937"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es-ES_tradnl" altLang="es-CL" sz="1400" b="1">
                <a:solidFill>
                  <a:srgbClr val="FF0000"/>
                </a:solidFill>
                <a:latin typeface="Calibri" panose="020F0502020204030204" pitchFamily="34" charset="0"/>
              </a:rPr>
              <a:t>HIPERGLICEMIA</a:t>
            </a:r>
          </a:p>
          <a:p>
            <a:pPr eaLnBrk="1" fontAlgn="base" hangingPunct="1">
              <a:spcBef>
                <a:spcPct val="0"/>
              </a:spcBef>
              <a:spcAft>
                <a:spcPct val="0"/>
              </a:spcAft>
            </a:pPr>
            <a:r>
              <a:rPr lang="es-ES_tradnl" altLang="es-CL" sz="1400" b="1">
                <a:solidFill>
                  <a:srgbClr val="FF0000"/>
                </a:solidFill>
                <a:latin typeface="Calibri" panose="020F0502020204030204" pitchFamily="34" charset="0"/>
              </a:rPr>
              <a:t>Alza de azúcar en la sangre </a:t>
            </a:r>
          </a:p>
          <a:p>
            <a:pPr eaLnBrk="1" fontAlgn="base" hangingPunct="1">
              <a:spcBef>
                <a:spcPct val="0"/>
              </a:spcBef>
              <a:spcAft>
                <a:spcPct val="0"/>
              </a:spcAft>
            </a:pPr>
            <a:r>
              <a:rPr lang="es-ES_tradnl" altLang="es-CL" sz="1400" b="1">
                <a:solidFill>
                  <a:srgbClr val="FF0000"/>
                </a:solidFill>
                <a:latin typeface="Calibri" panose="020F0502020204030204" pitchFamily="34" charset="0"/>
              </a:rPr>
              <a:t>Síntomas:</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Somnolencia</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Sed excesiva</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Orina frecuente</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Enrojecimiento de la piel</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Dolor de estómago</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Vómitos,</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Respiración dificultosa</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Aliento con olor a manzana</a:t>
            </a:r>
          </a:p>
          <a:p>
            <a:pPr eaLnBrk="1" fontAlgn="base" hangingPunct="1">
              <a:spcBef>
                <a:spcPct val="0"/>
              </a:spcBef>
              <a:spcAft>
                <a:spcPct val="0"/>
              </a:spcAft>
            </a:pPr>
            <a:endParaRPr lang="es-ES_tradnl" altLang="es-CL" sz="1400" b="1">
              <a:solidFill>
                <a:srgbClr val="FF0000"/>
              </a:solidFill>
              <a:latin typeface="Calibri" panose="020F0502020204030204" pitchFamily="34" charset="0"/>
            </a:endParaRPr>
          </a:p>
        </p:txBody>
      </p:sp>
      <p:pic>
        <p:nvPicPr>
          <p:cNvPr id="2058"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81689" y="5572125"/>
            <a:ext cx="674687"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10126" y="5143500"/>
            <a:ext cx="78581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0" name="21 CuadroTexto"/>
          <p:cNvSpPr txBox="1">
            <a:spLocks noChangeArrowheads="1"/>
          </p:cNvSpPr>
          <p:nvPr/>
        </p:nvSpPr>
        <p:spPr bwMode="auto">
          <a:xfrm>
            <a:off x="8167689" y="0"/>
            <a:ext cx="20716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es-ES_tradnl" altLang="es-CL" sz="1600" b="1">
                <a:solidFill>
                  <a:prstClr val="black"/>
                </a:solidFill>
                <a:latin typeface="Calibri" panose="020F0502020204030204" pitchFamily="34" charset="0"/>
              </a:rPr>
              <a:t>Causas:</a:t>
            </a:r>
          </a:p>
        </p:txBody>
      </p:sp>
      <p:pic>
        <p:nvPicPr>
          <p:cNvPr id="2061"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96438" y="142875"/>
            <a:ext cx="857250"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10563" y="1785939"/>
            <a:ext cx="93345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3" name="24 CuadroTexto"/>
          <p:cNvSpPr txBox="1">
            <a:spLocks noChangeArrowheads="1"/>
          </p:cNvSpPr>
          <p:nvPr/>
        </p:nvSpPr>
        <p:spPr bwMode="auto">
          <a:xfrm>
            <a:off x="8239125" y="357189"/>
            <a:ext cx="2286000" cy="153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Stress</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Enfermedades Interrecurentes</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Diabetes no diagnosticada</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Falta u omisión de dosis de insulina</a:t>
            </a:r>
          </a:p>
          <a:p>
            <a:pPr algn="just" eaLnBrk="1" fontAlgn="base" hangingPunct="1">
              <a:spcBef>
                <a:spcPct val="0"/>
              </a:spcBef>
              <a:spcAft>
                <a:spcPct val="0"/>
              </a:spcAft>
            </a:pPr>
            <a:r>
              <a:rPr lang="es-ES_tradnl" altLang="es-CL" sz="1200" b="1">
                <a:solidFill>
                  <a:prstClr val="black"/>
                </a:solidFill>
                <a:latin typeface="Calibri" panose="020F0502020204030204" pitchFamily="34" charset="0"/>
              </a:rPr>
              <a:t>Aumento en la cantidad de ingesta de alimentos.</a:t>
            </a:r>
          </a:p>
          <a:p>
            <a:pPr algn="just" eaLnBrk="1" fontAlgn="base" hangingPunct="1">
              <a:spcBef>
                <a:spcPct val="0"/>
              </a:spcBef>
              <a:spcAft>
                <a:spcPct val="0"/>
              </a:spcAft>
            </a:pPr>
            <a:endParaRPr lang="es-ES_tradnl" altLang="es-CL" sz="1000" b="1">
              <a:solidFill>
                <a:prstClr val="black"/>
              </a:solidFill>
              <a:latin typeface="Calibri" panose="020F0502020204030204" pitchFamily="34" charset="0"/>
            </a:endParaRPr>
          </a:p>
        </p:txBody>
      </p:sp>
      <p:sp>
        <p:nvSpPr>
          <p:cNvPr id="2064" name="25 CuadroTexto"/>
          <p:cNvSpPr txBox="1">
            <a:spLocks noChangeArrowheads="1"/>
          </p:cNvSpPr>
          <p:nvPr/>
        </p:nvSpPr>
        <p:spPr bwMode="auto">
          <a:xfrm>
            <a:off x="8310563" y="2571750"/>
            <a:ext cx="1428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es-ES_tradnl" altLang="es-CL" sz="1600" b="1">
                <a:solidFill>
                  <a:prstClr val="black"/>
                </a:solidFill>
                <a:latin typeface="Calibri" panose="020F0502020204030204" pitchFamily="34" charset="0"/>
              </a:rPr>
              <a:t>Tratamiento:</a:t>
            </a:r>
          </a:p>
        </p:txBody>
      </p:sp>
      <p:pic>
        <p:nvPicPr>
          <p:cNvPr id="2065"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10563" y="2857501"/>
            <a:ext cx="97155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6" name="27 CuadroTexto"/>
          <p:cNvSpPr txBox="1">
            <a:spLocks noChangeArrowheads="1"/>
          </p:cNvSpPr>
          <p:nvPr/>
        </p:nvSpPr>
        <p:spPr bwMode="auto">
          <a:xfrm>
            <a:off x="8239126" y="4000501"/>
            <a:ext cx="19288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pPr>
            <a:r>
              <a:rPr lang="es-ES_tradnl" altLang="es-CL" sz="1200" b="1">
                <a:solidFill>
                  <a:prstClr val="black"/>
                </a:solidFill>
                <a:latin typeface="Calibri" panose="020F0502020204030204" pitchFamily="34" charset="0"/>
              </a:rPr>
              <a:t>Administración de insulina según glicemia.</a:t>
            </a:r>
          </a:p>
          <a:p>
            <a:pPr eaLnBrk="1" fontAlgn="base" hangingPunct="1">
              <a:spcBef>
                <a:spcPct val="0"/>
              </a:spcBef>
              <a:spcAft>
                <a:spcPct val="0"/>
              </a:spcAft>
            </a:pPr>
            <a:r>
              <a:rPr lang="es-ES_tradnl" altLang="es-CL" sz="1200" b="1">
                <a:solidFill>
                  <a:prstClr val="black"/>
                </a:solidFill>
                <a:latin typeface="Calibri" panose="020F0502020204030204" pitchFamily="34" charset="0"/>
              </a:rPr>
              <a:t>Acudir a centro asistencial según necesidad.</a:t>
            </a:r>
          </a:p>
        </p:txBody>
      </p:sp>
      <p:pic>
        <p:nvPicPr>
          <p:cNvPr id="2067"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24814" y="5143501"/>
            <a:ext cx="2357437"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27 CuadroTexto"/>
          <p:cNvSpPr txBox="1"/>
          <p:nvPr/>
        </p:nvSpPr>
        <p:spPr>
          <a:xfrm>
            <a:off x="4953000" y="0"/>
            <a:ext cx="2000250" cy="338138"/>
          </a:xfrm>
          <a:prstGeom prst="rect">
            <a:avLst/>
          </a:prstGeom>
          <a:noFill/>
        </p:spPr>
        <p:txBody>
          <a:bodyPr>
            <a:spAutoFit/>
          </a:bodyPr>
          <a:lstStyle/>
          <a:p>
            <a:pPr fontAlgn="base">
              <a:spcBef>
                <a:spcPct val="0"/>
              </a:spcBef>
              <a:spcAft>
                <a:spcPct val="0"/>
              </a:spcAft>
              <a:defRPr/>
            </a:pPr>
            <a:r>
              <a:rPr lang="es-ES_tradnl" sz="1600" b="1" dirty="0">
                <a:solidFill>
                  <a:prstClr val="black"/>
                </a:solidFill>
              </a:rPr>
              <a:t>Tratamiento:</a:t>
            </a:r>
          </a:p>
        </p:txBody>
      </p:sp>
      <p:sp>
        <p:nvSpPr>
          <p:cNvPr id="30" name="29 CuadroTexto"/>
          <p:cNvSpPr txBox="1"/>
          <p:nvPr/>
        </p:nvSpPr>
        <p:spPr>
          <a:xfrm>
            <a:off x="4810125" y="357188"/>
            <a:ext cx="2571750" cy="1816100"/>
          </a:xfrm>
          <a:prstGeom prst="rect">
            <a:avLst/>
          </a:prstGeom>
          <a:noFill/>
        </p:spPr>
        <p:txBody>
          <a:bodyPr>
            <a:spAutoFit/>
          </a:bodyPr>
          <a:lstStyle/>
          <a:p>
            <a:pPr algn="just" fontAlgn="base">
              <a:spcBef>
                <a:spcPct val="0"/>
              </a:spcBef>
              <a:spcAft>
                <a:spcPct val="0"/>
              </a:spcAft>
              <a:defRPr/>
            </a:pPr>
            <a:r>
              <a:rPr lang="es-ES_tradnl" sz="1200" b="1" dirty="0">
                <a:solidFill>
                  <a:prstClr val="black"/>
                </a:solidFill>
                <a:cs typeface="Arial" charset="0"/>
              </a:rPr>
              <a:t>Si la el alumno </a:t>
            </a:r>
            <a:r>
              <a:rPr lang="es-ES_tradnl" sz="1200" b="1" dirty="0">
                <a:solidFill>
                  <a:srgbClr val="FF0000"/>
                </a:solidFill>
                <a:cs typeface="Arial" charset="0"/>
              </a:rPr>
              <a:t>puede</a:t>
            </a:r>
            <a:r>
              <a:rPr lang="es-ES_tradnl" sz="1200" b="1" dirty="0">
                <a:solidFill>
                  <a:prstClr val="black"/>
                </a:solidFill>
                <a:cs typeface="Arial" charset="0"/>
              </a:rPr>
              <a:t> </a:t>
            </a:r>
            <a:r>
              <a:rPr lang="es-ES_tradnl" sz="1200" b="1" dirty="0">
                <a:solidFill>
                  <a:srgbClr val="FF0000"/>
                </a:solidFill>
                <a:cs typeface="Arial" charset="0"/>
              </a:rPr>
              <a:t>tragar </a:t>
            </a:r>
            <a:r>
              <a:rPr lang="es-ES_tradnl" sz="1200" b="1" dirty="0">
                <a:solidFill>
                  <a:prstClr val="black"/>
                </a:solidFill>
                <a:cs typeface="Arial" charset="0"/>
              </a:rPr>
              <a:t>se le debe dar </a:t>
            </a:r>
            <a:r>
              <a:rPr lang="es-ES_tradnl" sz="1200" b="1" dirty="0">
                <a:solidFill>
                  <a:srgbClr val="FF0000"/>
                </a:solidFill>
                <a:cs typeface="Arial" charset="0"/>
              </a:rPr>
              <a:t>AZUCAR </a:t>
            </a:r>
            <a:r>
              <a:rPr lang="es-ES_tradnl" sz="1200" b="1" dirty="0">
                <a:solidFill>
                  <a:prstClr val="black"/>
                </a:solidFill>
                <a:cs typeface="Arial" charset="0"/>
              </a:rPr>
              <a:t>inmediatamente</a:t>
            </a:r>
          </a:p>
          <a:p>
            <a:pPr algn="just" fontAlgn="base">
              <a:spcBef>
                <a:spcPct val="0"/>
              </a:spcBef>
              <a:spcAft>
                <a:spcPct val="0"/>
              </a:spcAft>
              <a:defRPr/>
            </a:pPr>
            <a:r>
              <a:rPr lang="es-ES_tradnl" sz="1200" b="1" dirty="0">
                <a:solidFill>
                  <a:prstClr val="black"/>
                </a:solidFill>
                <a:cs typeface="Arial" charset="0"/>
              </a:rPr>
              <a:t>(3 cucharaditas de azúcar disueltas en agua, o cualquier bebestible azucarado.</a:t>
            </a:r>
          </a:p>
          <a:p>
            <a:pPr algn="just" fontAlgn="base">
              <a:spcBef>
                <a:spcPct val="0"/>
              </a:spcBef>
              <a:spcAft>
                <a:spcPct val="0"/>
              </a:spcAft>
              <a:defRPr/>
            </a:pPr>
            <a:r>
              <a:rPr lang="es-ES_tradnl" sz="2000" b="1" dirty="0">
                <a:solidFill>
                  <a:srgbClr val="FF0000"/>
                </a:solidFill>
                <a:cs typeface="Arial" charset="0"/>
              </a:rPr>
              <a:t>¡¡¡</a:t>
            </a:r>
            <a:r>
              <a:rPr lang="es-ES_tradnl" sz="1200" b="1" dirty="0">
                <a:solidFill>
                  <a:prstClr val="black"/>
                </a:solidFill>
                <a:cs typeface="Arial" charset="0"/>
              </a:rPr>
              <a:t>Si no se recupera en 10 – 15 min. Acudir al servicio de urgencia mas cercano</a:t>
            </a:r>
            <a:r>
              <a:rPr lang="es-ES_tradnl" sz="2000" b="1" dirty="0">
                <a:solidFill>
                  <a:srgbClr val="FF0000"/>
                </a:solidFill>
                <a:cs typeface="Arial" charset="0"/>
              </a:rPr>
              <a:t>!!!</a:t>
            </a:r>
            <a:endParaRPr lang="es-ES_tradnl" sz="1200" dirty="0">
              <a:solidFill>
                <a:prstClr val="black"/>
              </a:solidFill>
            </a:endParaRPr>
          </a:p>
        </p:txBody>
      </p:sp>
    </p:spTree>
    <p:extLst>
      <p:ext uri="{BB962C8B-B14F-4D97-AF65-F5344CB8AC3E}">
        <p14:creationId xmlns:p14="http://schemas.microsoft.com/office/powerpoint/2010/main" val="4804367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lamada de nube 3"/>
          <p:cNvSpPr/>
          <p:nvPr/>
        </p:nvSpPr>
        <p:spPr>
          <a:xfrm rot="2377807">
            <a:off x="2772606" y="505066"/>
            <a:ext cx="8007621" cy="6169793"/>
          </a:xfrm>
          <a:prstGeom prst="cloudCallout">
            <a:avLst/>
          </a:prstGeom>
          <a:solidFill>
            <a:schemeClr val="tx2">
              <a:lumMod val="25000"/>
              <a:lumOff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prstClr val="white"/>
              </a:solidFill>
            </a:endParaRPr>
          </a:p>
        </p:txBody>
      </p:sp>
      <p:pic>
        <p:nvPicPr>
          <p:cNvPr id="5" name="Imagen 4"/>
          <p:cNvPicPr>
            <a:picLocks noChangeAspect="1"/>
          </p:cNvPicPr>
          <p:nvPr/>
        </p:nvPicPr>
        <p:blipFill>
          <a:blip r:embed="rId2"/>
          <a:stretch>
            <a:fillRect/>
          </a:stretch>
        </p:blipFill>
        <p:spPr>
          <a:xfrm>
            <a:off x="5749509" y="2050055"/>
            <a:ext cx="1741909" cy="2100635"/>
          </a:xfrm>
          <a:prstGeom prst="rect">
            <a:avLst/>
          </a:prstGeom>
        </p:spPr>
      </p:pic>
      <p:pic>
        <p:nvPicPr>
          <p:cNvPr id="6" name="Imagen 5"/>
          <p:cNvPicPr>
            <a:picLocks noChangeAspect="1"/>
          </p:cNvPicPr>
          <p:nvPr/>
        </p:nvPicPr>
        <p:blipFill>
          <a:blip r:embed="rId3"/>
          <a:stretch>
            <a:fillRect/>
          </a:stretch>
        </p:blipFill>
        <p:spPr>
          <a:xfrm>
            <a:off x="3472876" y="649078"/>
            <a:ext cx="1643205" cy="2250009"/>
          </a:xfrm>
          <a:prstGeom prst="rect">
            <a:avLst/>
          </a:prstGeom>
        </p:spPr>
      </p:pic>
      <p:pic>
        <p:nvPicPr>
          <p:cNvPr id="7" name="Imagen 6"/>
          <p:cNvPicPr>
            <a:picLocks noChangeAspect="1"/>
          </p:cNvPicPr>
          <p:nvPr/>
        </p:nvPicPr>
        <p:blipFill>
          <a:blip r:embed="rId4"/>
          <a:stretch>
            <a:fillRect/>
          </a:stretch>
        </p:blipFill>
        <p:spPr>
          <a:xfrm>
            <a:off x="3197051" y="3189030"/>
            <a:ext cx="1737088" cy="2273450"/>
          </a:xfrm>
          <a:prstGeom prst="rect">
            <a:avLst/>
          </a:prstGeom>
        </p:spPr>
      </p:pic>
      <p:pic>
        <p:nvPicPr>
          <p:cNvPr id="8" name="Imagen 7"/>
          <p:cNvPicPr>
            <a:picLocks noChangeAspect="1"/>
          </p:cNvPicPr>
          <p:nvPr/>
        </p:nvPicPr>
        <p:blipFill>
          <a:blip r:embed="rId5"/>
          <a:stretch>
            <a:fillRect/>
          </a:stretch>
        </p:blipFill>
        <p:spPr>
          <a:xfrm>
            <a:off x="4693472" y="365466"/>
            <a:ext cx="1567068" cy="2032822"/>
          </a:xfrm>
          <a:prstGeom prst="rect">
            <a:avLst/>
          </a:prstGeom>
        </p:spPr>
      </p:pic>
      <p:pic>
        <p:nvPicPr>
          <p:cNvPr id="9" name="Imagen 8"/>
          <p:cNvPicPr>
            <a:picLocks noChangeAspect="1"/>
          </p:cNvPicPr>
          <p:nvPr/>
        </p:nvPicPr>
        <p:blipFill>
          <a:blip r:embed="rId6"/>
          <a:stretch>
            <a:fillRect/>
          </a:stretch>
        </p:blipFill>
        <p:spPr>
          <a:xfrm>
            <a:off x="5883068" y="607206"/>
            <a:ext cx="1705788" cy="2240517"/>
          </a:xfrm>
          <a:prstGeom prst="rect">
            <a:avLst/>
          </a:prstGeom>
        </p:spPr>
      </p:pic>
      <p:pic>
        <p:nvPicPr>
          <p:cNvPr id="10" name="Imagen 9"/>
          <p:cNvPicPr>
            <a:picLocks noChangeAspect="1"/>
          </p:cNvPicPr>
          <p:nvPr/>
        </p:nvPicPr>
        <p:blipFill>
          <a:blip r:embed="rId7"/>
          <a:stretch>
            <a:fillRect/>
          </a:stretch>
        </p:blipFill>
        <p:spPr>
          <a:xfrm>
            <a:off x="6445238" y="5216504"/>
            <a:ext cx="1722503" cy="2619069"/>
          </a:xfrm>
          <a:prstGeom prst="rect">
            <a:avLst/>
          </a:prstGeom>
        </p:spPr>
      </p:pic>
      <p:pic>
        <p:nvPicPr>
          <p:cNvPr id="11" name="Imagen 10"/>
          <p:cNvPicPr>
            <a:picLocks noChangeAspect="1"/>
          </p:cNvPicPr>
          <p:nvPr/>
        </p:nvPicPr>
        <p:blipFill>
          <a:blip r:embed="rId8"/>
          <a:stretch>
            <a:fillRect/>
          </a:stretch>
        </p:blipFill>
        <p:spPr>
          <a:xfrm>
            <a:off x="8827443" y="4026655"/>
            <a:ext cx="1883827" cy="2371550"/>
          </a:xfrm>
          <a:prstGeom prst="rect">
            <a:avLst/>
          </a:prstGeom>
        </p:spPr>
      </p:pic>
      <p:pic>
        <p:nvPicPr>
          <p:cNvPr id="12" name="Imagen 11"/>
          <p:cNvPicPr>
            <a:picLocks noChangeAspect="1"/>
          </p:cNvPicPr>
          <p:nvPr/>
        </p:nvPicPr>
        <p:blipFill>
          <a:blip r:embed="rId9"/>
          <a:stretch>
            <a:fillRect/>
          </a:stretch>
        </p:blipFill>
        <p:spPr>
          <a:xfrm>
            <a:off x="7017034" y="1018409"/>
            <a:ext cx="1642253" cy="2115352"/>
          </a:xfrm>
          <a:prstGeom prst="rect">
            <a:avLst/>
          </a:prstGeom>
        </p:spPr>
      </p:pic>
      <p:pic>
        <p:nvPicPr>
          <p:cNvPr id="13" name="Imagen 12"/>
          <p:cNvPicPr>
            <a:picLocks noChangeAspect="1"/>
          </p:cNvPicPr>
          <p:nvPr/>
        </p:nvPicPr>
        <p:blipFill>
          <a:blip r:embed="rId10"/>
          <a:stretch>
            <a:fillRect/>
          </a:stretch>
        </p:blipFill>
        <p:spPr>
          <a:xfrm>
            <a:off x="2761268" y="1865294"/>
            <a:ext cx="1867055" cy="2248559"/>
          </a:xfrm>
          <a:prstGeom prst="rect">
            <a:avLst/>
          </a:prstGeom>
        </p:spPr>
      </p:pic>
      <p:pic>
        <p:nvPicPr>
          <p:cNvPr id="14" name="Imagen 13"/>
          <p:cNvPicPr>
            <a:picLocks noChangeAspect="1"/>
          </p:cNvPicPr>
          <p:nvPr/>
        </p:nvPicPr>
        <p:blipFill>
          <a:blip r:embed="rId11"/>
          <a:stretch>
            <a:fillRect/>
          </a:stretch>
        </p:blipFill>
        <p:spPr>
          <a:xfrm>
            <a:off x="4629094" y="2954131"/>
            <a:ext cx="1765971" cy="2074473"/>
          </a:xfrm>
          <a:prstGeom prst="rect">
            <a:avLst/>
          </a:prstGeom>
        </p:spPr>
      </p:pic>
      <p:pic>
        <p:nvPicPr>
          <p:cNvPr id="15" name="Imagen 14"/>
          <p:cNvPicPr>
            <a:picLocks noChangeAspect="1"/>
          </p:cNvPicPr>
          <p:nvPr/>
        </p:nvPicPr>
        <p:blipFill>
          <a:blip r:embed="rId12"/>
          <a:stretch>
            <a:fillRect/>
          </a:stretch>
        </p:blipFill>
        <p:spPr>
          <a:xfrm>
            <a:off x="7874487" y="5161365"/>
            <a:ext cx="1743607" cy="2243522"/>
          </a:xfrm>
          <a:prstGeom prst="rect">
            <a:avLst/>
          </a:prstGeom>
        </p:spPr>
      </p:pic>
      <p:pic>
        <p:nvPicPr>
          <p:cNvPr id="16" name="Imagen 15"/>
          <p:cNvPicPr>
            <a:picLocks noChangeAspect="1"/>
          </p:cNvPicPr>
          <p:nvPr/>
        </p:nvPicPr>
        <p:blipFill>
          <a:blip r:embed="rId13"/>
          <a:stretch>
            <a:fillRect/>
          </a:stretch>
        </p:blipFill>
        <p:spPr>
          <a:xfrm>
            <a:off x="7377166" y="4006920"/>
            <a:ext cx="1836043" cy="2186614"/>
          </a:xfrm>
          <a:prstGeom prst="rect">
            <a:avLst/>
          </a:prstGeom>
        </p:spPr>
      </p:pic>
      <p:pic>
        <p:nvPicPr>
          <p:cNvPr id="17" name="Imagen 16"/>
          <p:cNvPicPr>
            <a:picLocks noChangeAspect="1"/>
          </p:cNvPicPr>
          <p:nvPr/>
        </p:nvPicPr>
        <p:blipFill>
          <a:blip r:embed="rId14"/>
          <a:stretch>
            <a:fillRect/>
          </a:stretch>
        </p:blipFill>
        <p:spPr>
          <a:xfrm>
            <a:off x="8068080" y="1848091"/>
            <a:ext cx="1629823" cy="2054994"/>
          </a:xfrm>
          <a:prstGeom prst="rect">
            <a:avLst/>
          </a:prstGeom>
        </p:spPr>
      </p:pic>
      <p:pic>
        <p:nvPicPr>
          <p:cNvPr id="19" name="Imagen 18"/>
          <p:cNvPicPr>
            <a:picLocks noChangeAspect="1"/>
          </p:cNvPicPr>
          <p:nvPr/>
        </p:nvPicPr>
        <p:blipFill>
          <a:blip r:embed="rId15"/>
          <a:stretch>
            <a:fillRect/>
          </a:stretch>
        </p:blipFill>
        <p:spPr>
          <a:xfrm>
            <a:off x="5042099" y="4932009"/>
            <a:ext cx="1668358" cy="2198667"/>
          </a:xfrm>
          <a:prstGeom prst="rect">
            <a:avLst/>
          </a:prstGeom>
        </p:spPr>
      </p:pic>
      <p:pic>
        <p:nvPicPr>
          <p:cNvPr id="20" name="Imagen 19"/>
          <p:cNvPicPr>
            <a:picLocks noChangeAspect="1"/>
          </p:cNvPicPr>
          <p:nvPr/>
        </p:nvPicPr>
        <p:blipFill>
          <a:blip r:embed="rId16"/>
          <a:stretch>
            <a:fillRect/>
          </a:stretch>
        </p:blipFill>
        <p:spPr>
          <a:xfrm>
            <a:off x="5899086" y="3759109"/>
            <a:ext cx="1684898" cy="2265444"/>
          </a:xfrm>
          <a:prstGeom prst="rect">
            <a:avLst/>
          </a:prstGeom>
        </p:spPr>
      </p:pic>
      <p:pic>
        <p:nvPicPr>
          <p:cNvPr id="21" name="Imagen 20"/>
          <p:cNvPicPr>
            <a:picLocks noChangeAspect="1"/>
          </p:cNvPicPr>
          <p:nvPr/>
        </p:nvPicPr>
        <p:blipFill>
          <a:blip r:embed="rId17"/>
          <a:stretch>
            <a:fillRect/>
          </a:stretch>
        </p:blipFill>
        <p:spPr>
          <a:xfrm>
            <a:off x="4199190" y="4144487"/>
            <a:ext cx="1612925" cy="1880066"/>
          </a:xfrm>
          <a:prstGeom prst="rect">
            <a:avLst/>
          </a:prstGeom>
        </p:spPr>
      </p:pic>
      <p:pic>
        <p:nvPicPr>
          <p:cNvPr id="22" name="Imagen 21"/>
          <p:cNvPicPr>
            <a:picLocks noChangeAspect="1"/>
          </p:cNvPicPr>
          <p:nvPr/>
        </p:nvPicPr>
        <p:blipFill>
          <a:blip r:embed="rId18"/>
          <a:stretch>
            <a:fillRect/>
          </a:stretch>
        </p:blipFill>
        <p:spPr>
          <a:xfrm>
            <a:off x="4451795" y="1711918"/>
            <a:ext cx="1526623" cy="2074983"/>
          </a:xfrm>
          <a:prstGeom prst="rect">
            <a:avLst/>
          </a:prstGeom>
        </p:spPr>
      </p:pic>
      <p:pic>
        <p:nvPicPr>
          <p:cNvPr id="23" name="Imagen 22"/>
          <p:cNvPicPr>
            <a:picLocks noChangeAspect="1"/>
          </p:cNvPicPr>
          <p:nvPr/>
        </p:nvPicPr>
        <p:blipFill>
          <a:blip r:embed="rId19"/>
          <a:stretch>
            <a:fillRect/>
          </a:stretch>
        </p:blipFill>
        <p:spPr>
          <a:xfrm>
            <a:off x="6853484" y="2673420"/>
            <a:ext cx="1875629" cy="2261311"/>
          </a:xfrm>
          <a:prstGeom prst="rect">
            <a:avLst/>
          </a:prstGeom>
        </p:spPr>
      </p:pic>
      <p:pic>
        <p:nvPicPr>
          <p:cNvPr id="2" name="Imagen 1"/>
          <p:cNvPicPr>
            <a:picLocks noChangeAspect="1"/>
          </p:cNvPicPr>
          <p:nvPr/>
        </p:nvPicPr>
        <p:blipFill>
          <a:blip r:embed="rId20"/>
          <a:stretch>
            <a:fillRect/>
          </a:stretch>
        </p:blipFill>
        <p:spPr>
          <a:xfrm>
            <a:off x="9308398" y="2775807"/>
            <a:ext cx="1307683" cy="126745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Imagen 2"/>
          <p:cNvPicPr>
            <a:picLocks noChangeAspect="1"/>
          </p:cNvPicPr>
          <p:nvPr/>
        </p:nvPicPr>
        <p:blipFill>
          <a:blip r:embed="rId21"/>
          <a:stretch>
            <a:fillRect/>
          </a:stretch>
        </p:blipFill>
        <p:spPr>
          <a:xfrm>
            <a:off x="969135" y="3804075"/>
            <a:ext cx="1901274" cy="2872871"/>
          </a:xfrm>
          <a:prstGeom prst="rect">
            <a:avLst/>
          </a:prstGeom>
        </p:spPr>
      </p:pic>
      <p:sp>
        <p:nvSpPr>
          <p:cNvPr id="18" name="CuadroTexto 17"/>
          <p:cNvSpPr txBox="1"/>
          <p:nvPr/>
        </p:nvSpPr>
        <p:spPr>
          <a:xfrm rot="19716591">
            <a:off x="-574170" y="1352809"/>
            <a:ext cx="4975539" cy="1446550"/>
          </a:xfrm>
          <a:prstGeom prst="rect">
            <a:avLst/>
          </a:prstGeom>
          <a:noFill/>
          <a:scene3d>
            <a:camera prst="isometricOffAxis1Right"/>
            <a:lightRig rig="threePt" dir="t"/>
          </a:scene3d>
        </p:spPr>
        <p:txBody>
          <a:bodyPr wrap="square" rtlCol="0">
            <a:spAutoFit/>
          </a:bodyPr>
          <a:lstStyle/>
          <a:p>
            <a:pPr algn="ctr"/>
            <a:r>
              <a:rPr lang="es-CL" sz="4400" b="1" dirty="0" smtClean="0">
                <a:solidFill>
                  <a:prstClr val="black"/>
                </a:solidFill>
                <a:latin typeface="Vani" panose="020B0502040204020203" pitchFamily="34" charset="0"/>
                <a:cs typeface="Vani" panose="020B0502040204020203" pitchFamily="34" charset="0"/>
              </a:rPr>
              <a:t>CON CARIÑO PARA USTEDES</a:t>
            </a:r>
            <a:endParaRPr lang="es-CL" sz="4400" b="1" dirty="0">
              <a:solidFill>
                <a:prstClr val="black"/>
              </a:solidFill>
              <a:latin typeface="Vani" panose="020B0502040204020203" pitchFamily="34" charset="0"/>
              <a:cs typeface="Vani" panose="020B0502040204020203" pitchFamily="34" charset="0"/>
            </a:endParaRPr>
          </a:p>
        </p:txBody>
      </p:sp>
    </p:spTree>
    <p:extLst>
      <p:ext uri="{BB962C8B-B14F-4D97-AF65-F5344CB8AC3E}">
        <p14:creationId xmlns:p14="http://schemas.microsoft.com/office/powerpoint/2010/main" val="28698002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a 5"/>
          <p:cNvGraphicFramePr/>
          <p:nvPr>
            <p:extLst>
              <p:ext uri="{D42A27DB-BD31-4B8C-83A1-F6EECF244321}">
                <p14:modId xmlns:p14="http://schemas.microsoft.com/office/powerpoint/2010/main" val="796183053"/>
              </p:ext>
            </p:extLst>
          </p:nvPr>
        </p:nvGraphicFramePr>
        <p:xfrm>
          <a:off x="1512454" y="309282"/>
          <a:ext cx="8371134" cy="60197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uadroTexto 6"/>
          <p:cNvSpPr txBox="1"/>
          <p:nvPr/>
        </p:nvSpPr>
        <p:spPr>
          <a:xfrm rot="10800000" flipV="1">
            <a:off x="3908165" y="407004"/>
            <a:ext cx="3472133" cy="369332"/>
          </a:xfrm>
          <a:prstGeom prst="rect">
            <a:avLst/>
          </a:prstGeom>
          <a:noFill/>
        </p:spPr>
        <p:txBody>
          <a:bodyPr wrap="square" rtlCol="0">
            <a:spAutoFit/>
          </a:bodyPr>
          <a:lstStyle/>
          <a:p>
            <a:pPr algn="ctr"/>
            <a:r>
              <a:rPr lang="es-CL" b="1" dirty="0" smtClean="0"/>
              <a:t>OBJETIVO GENERAL</a:t>
            </a:r>
            <a:endParaRPr lang="es-CL" b="1" dirty="0"/>
          </a:p>
        </p:txBody>
      </p:sp>
      <p:sp>
        <p:nvSpPr>
          <p:cNvPr id="8" name="CuadroTexto 7"/>
          <p:cNvSpPr txBox="1"/>
          <p:nvPr/>
        </p:nvSpPr>
        <p:spPr>
          <a:xfrm>
            <a:off x="3496236" y="2433918"/>
            <a:ext cx="4235824" cy="369332"/>
          </a:xfrm>
          <a:prstGeom prst="rect">
            <a:avLst/>
          </a:prstGeom>
          <a:noFill/>
        </p:spPr>
        <p:txBody>
          <a:bodyPr wrap="square" rtlCol="0">
            <a:spAutoFit/>
          </a:bodyPr>
          <a:lstStyle/>
          <a:p>
            <a:pPr algn="ctr"/>
            <a:r>
              <a:rPr lang="es-CL" b="1" dirty="0" smtClean="0"/>
              <a:t>OBJETIVOS ESPECIFICOS </a:t>
            </a:r>
            <a:endParaRPr lang="es-CL" b="1" dirty="0"/>
          </a:p>
        </p:txBody>
      </p:sp>
    </p:spTree>
    <p:extLst>
      <p:ext uri="{BB962C8B-B14F-4D97-AF65-F5344CB8AC3E}">
        <p14:creationId xmlns:p14="http://schemas.microsoft.com/office/powerpoint/2010/main" val="28719450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886" y="0"/>
            <a:ext cx="11022227" cy="6858000"/>
          </a:xfrm>
          <a:prstGeom prst="rect">
            <a:avLst/>
          </a:prstGeom>
        </p:spPr>
      </p:pic>
      <p:sp>
        <p:nvSpPr>
          <p:cNvPr id="3" name="Rectángulo 2"/>
          <p:cNvSpPr/>
          <p:nvPr/>
        </p:nvSpPr>
        <p:spPr>
          <a:xfrm>
            <a:off x="2791247" y="600653"/>
            <a:ext cx="6609503" cy="923330"/>
          </a:xfrm>
          <a:prstGeom prst="rect">
            <a:avLst/>
          </a:prstGeom>
          <a:noFill/>
        </p:spPr>
        <p:txBody>
          <a:bodyPr wrap="none" lIns="91440" tIns="45720" rIns="91440" bIns="45720">
            <a:spAutoFit/>
            <a:scene3d>
              <a:camera prst="orthographicFront">
                <a:rot lat="300000" lon="0" rev="0"/>
              </a:camera>
              <a:lightRig rig="threePt" dir="t"/>
            </a:scene3d>
          </a:bodyPr>
          <a:lstStyle/>
          <a:p>
            <a:pPr algn="ctr"/>
            <a:r>
              <a:rPr lang="es-ES" sz="5400" b="1" dirty="0" smtClean="0">
                <a:ln w="22225">
                  <a:solidFill>
                    <a:schemeClr val="accent2"/>
                  </a:solidFill>
                  <a:prstDash val="solid"/>
                </a:ln>
                <a:solidFill>
                  <a:schemeClr val="accent2">
                    <a:lumMod val="40000"/>
                    <a:lumOff val="60000"/>
                  </a:schemeClr>
                </a:solidFill>
              </a:rPr>
              <a:t>MUCHAS GRACIAS</a:t>
            </a:r>
            <a:endParaRPr lang="es-ES" sz="5400"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5595863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a 2"/>
          <p:cNvGraphicFramePr/>
          <p:nvPr>
            <p:extLst>
              <p:ext uri="{D42A27DB-BD31-4B8C-83A1-F6EECF244321}">
                <p14:modId xmlns:p14="http://schemas.microsoft.com/office/powerpoint/2010/main" val="993011975"/>
              </p:ext>
            </p:extLst>
          </p:nvPr>
        </p:nvGraphicFramePr>
        <p:xfrm>
          <a:off x="512617" y="71640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lecha izquierda y derecha 5"/>
          <p:cNvSpPr/>
          <p:nvPr/>
        </p:nvSpPr>
        <p:spPr>
          <a:xfrm>
            <a:off x="3560618" y="3165718"/>
            <a:ext cx="2258293" cy="520037"/>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CL" sz="800" dirty="0" smtClean="0"/>
              <a:t>NIÑO(A) O ADOLESCENTE EN COLEGIO</a:t>
            </a:r>
            <a:endParaRPr lang="es-CL" sz="800" dirty="0"/>
          </a:p>
        </p:txBody>
      </p:sp>
      <p:sp>
        <p:nvSpPr>
          <p:cNvPr id="8" name="Cerrar llave 7"/>
          <p:cNvSpPr/>
          <p:nvPr/>
        </p:nvSpPr>
        <p:spPr>
          <a:xfrm>
            <a:off x="8866912" y="554181"/>
            <a:ext cx="503152" cy="5777345"/>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L"/>
          </a:p>
        </p:txBody>
      </p:sp>
      <p:sp>
        <p:nvSpPr>
          <p:cNvPr id="10" name="Rectángulo 9"/>
          <p:cNvSpPr/>
          <p:nvPr/>
        </p:nvSpPr>
        <p:spPr>
          <a:xfrm>
            <a:off x="9277492" y="2723715"/>
            <a:ext cx="2397125" cy="1438275"/>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es-CL" dirty="0" smtClean="0"/>
              <a:t>CONTROL METABÓLICO ADECUADO DEL NIÑO(A) CON </a:t>
            </a:r>
          </a:p>
          <a:p>
            <a:pPr algn="ctr"/>
            <a:r>
              <a:rPr lang="es-CL" dirty="0" smtClean="0"/>
              <a:t>DM T 1</a:t>
            </a:r>
            <a:endParaRPr lang="es-CL" dirty="0"/>
          </a:p>
        </p:txBody>
      </p:sp>
    </p:spTree>
    <p:extLst>
      <p:ext uri="{BB962C8B-B14F-4D97-AF65-F5344CB8AC3E}">
        <p14:creationId xmlns:p14="http://schemas.microsoft.com/office/powerpoint/2010/main" val="42634768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a 2"/>
          <p:cNvGraphicFramePr/>
          <p:nvPr>
            <p:extLst>
              <p:ext uri="{D42A27DB-BD31-4B8C-83A1-F6EECF244321}">
                <p14:modId xmlns:p14="http://schemas.microsoft.com/office/powerpoint/2010/main" val="121257761"/>
              </p:ext>
            </p:extLst>
          </p:nvPr>
        </p:nvGraphicFramePr>
        <p:xfrm>
          <a:off x="500529" y="1319840"/>
          <a:ext cx="9339729" cy="5887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uadroTexto 3"/>
          <p:cNvSpPr txBox="1"/>
          <p:nvPr/>
        </p:nvSpPr>
        <p:spPr>
          <a:xfrm flipH="1">
            <a:off x="645458" y="551330"/>
            <a:ext cx="9049870" cy="553357"/>
          </a:xfrm>
          <a:prstGeom prst="rect">
            <a:avLst/>
          </a:prstGeom>
          <a:noFill/>
        </p:spPr>
        <p:txBody>
          <a:bodyPr wrap="square" rtlCol="0">
            <a:spAutoFit/>
          </a:bodyPr>
          <a:lstStyle/>
          <a:p>
            <a:pPr lvl="0" algn="ctr">
              <a:lnSpc>
                <a:spcPct val="107000"/>
              </a:lnSpc>
              <a:spcAft>
                <a:spcPts val="800"/>
              </a:spcAft>
            </a:pPr>
            <a:r>
              <a:rPr lang="es-CL" sz="1400" b="1" dirty="0" smtClean="0">
                <a:solidFill>
                  <a:prstClr val="black"/>
                </a:solidFill>
                <a:latin typeface="Arial" panose="020B0604020202020204" pitchFamily="34" charset="0"/>
                <a:ea typeface="Calibri" panose="020F0502020204030204" pitchFamily="34" charset="0"/>
                <a:cs typeface="Arial" panose="020B0604020202020204" pitchFamily="34" charset="0"/>
              </a:rPr>
              <a:t>POSIBLES ESTADOS EN LOS QUE PUEDE ENCONTRARSE EL NIÑO/ADOLESCENTE CON DM PARA SABER CÓMO ACTUAR, CON MAYOR PRECISIÓN.</a:t>
            </a:r>
            <a:endParaRPr lang="es-CL" sz="1400" b="1"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806165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a 1"/>
          <p:cNvGraphicFramePr/>
          <p:nvPr>
            <p:extLst>
              <p:ext uri="{D42A27DB-BD31-4B8C-83A1-F6EECF244321}">
                <p14:modId xmlns:p14="http://schemas.microsoft.com/office/powerpoint/2010/main" val="1712518568"/>
              </p:ext>
            </p:extLst>
          </p:nvPr>
        </p:nvGraphicFramePr>
        <p:xfrm>
          <a:off x="1346200" y="215652"/>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uadroTexto 2"/>
          <p:cNvSpPr txBox="1"/>
          <p:nvPr/>
        </p:nvSpPr>
        <p:spPr>
          <a:xfrm>
            <a:off x="2696900" y="4346804"/>
            <a:ext cx="6777300" cy="1338764"/>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lvl="0">
              <a:lnSpc>
                <a:spcPct val="107000"/>
              </a:lnSpc>
              <a:spcAft>
                <a:spcPts val="800"/>
              </a:spcAft>
            </a:pPr>
            <a:r>
              <a:rPr lang="es-CL" sz="900" b="1" u="sng" dirty="0" smtClean="0">
                <a:solidFill>
                  <a:prstClr val="black"/>
                </a:solidFill>
                <a:latin typeface="Arial" panose="020B0604020202020204" pitchFamily="34" charset="0"/>
                <a:ea typeface="Calibri" panose="020F0502020204030204" pitchFamily="34" charset="0"/>
                <a:cs typeface="Arial" panose="020B0604020202020204" pitchFamily="34" charset="0"/>
              </a:rPr>
              <a:t>CUMPLEAÑOS Y OTRAS CELEBRACIONES</a:t>
            </a:r>
          </a:p>
          <a:p>
            <a:pPr lvl="0">
              <a:lnSpc>
                <a:spcPct val="107000"/>
              </a:lnSpc>
              <a:spcAft>
                <a:spcPts val="800"/>
              </a:spcAft>
            </a:pPr>
            <a:r>
              <a:rPr lang="es-CL" sz="1200" dirty="0" smtClean="0">
                <a:solidFill>
                  <a:prstClr val="black"/>
                </a:solidFill>
                <a:latin typeface="Arial" panose="020B0604020202020204" pitchFamily="34" charset="0"/>
                <a:ea typeface="Calibri" panose="020F0502020204030204" pitchFamily="34" charset="0"/>
                <a:cs typeface="Arial" panose="020B0604020202020204" pitchFamily="34" charset="0"/>
              </a:rPr>
              <a:t>Si </a:t>
            </a:r>
            <a:r>
              <a:rPr lang="es-CL" sz="1200" dirty="0">
                <a:solidFill>
                  <a:prstClr val="black"/>
                </a:solidFill>
                <a:latin typeface="Arial" panose="020B0604020202020204" pitchFamily="34" charset="0"/>
                <a:ea typeface="Calibri" panose="020F0502020204030204" pitchFamily="34" charset="0"/>
                <a:cs typeface="Arial" panose="020B0604020202020204" pitchFamily="34" charset="0"/>
              </a:rPr>
              <a:t>el niño va a asistir a una fiesta, debe </a:t>
            </a:r>
            <a:r>
              <a:rPr lang="es-CL" sz="1200" dirty="0" smtClean="0">
                <a:solidFill>
                  <a:prstClr val="black"/>
                </a:solidFill>
                <a:latin typeface="Arial" panose="020B0604020202020204" pitchFamily="34" charset="0"/>
                <a:ea typeface="Calibri" panose="020F0502020204030204" pitchFamily="34" charset="0"/>
                <a:cs typeface="Arial" panose="020B0604020202020204" pitchFamily="34" charset="0"/>
              </a:rPr>
              <a:t>elegir alimentos sanos (</a:t>
            </a:r>
            <a:r>
              <a:rPr lang="es-CL" sz="1200" dirty="0">
                <a:solidFill>
                  <a:prstClr val="black"/>
                </a:solidFill>
                <a:latin typeface="Arial" panose="020B0604020202020204" pitchFamily="34" charset="0"/>
                <a:ea typeface="Calibri" panose="020F0502020204030204" pitchFamily="34" charset="0"/>
                <a:cs typeface="Arial" panose="020B0604020202020204" pitchFamily="34" charset="0"/>
              </a:rPr>
              <a:t>refrescos sin azúcar y chicles sin </a:t>
            </a:r>
            <a:r>
              <a:rPr lang="es-CL" sz="1200" dirty="0" smtClean="0">
                <a:solidFill>
                  <a:prstClr val="black"/>
                </a:solidFill>
                <a:latin typeface="Arial" panose="020B0604020202020204" pitchFamily="34" charset="0"/>
                <a:ea typeface="Calibri" panose="020F0502020204030204" pitchFamily="34" charset="0"/>
                <a:cs typeface="Arial" panose="020B0604020202020204" pitchFamily="34" charset="0"/>
              </a:rPr>
              <a:t>azúcar) </a:t>
            </a:r>
          </a:p>
          <a:p>
            <a:pPr lvl="0">
              <a:lnSpc>
                <a:spcPct val="107000"/>
              </a:lnSpc>
              <a:spcAft>
                <a:spcPts val="800"/>
              </a:spcAft>
            </a:pPr>
            <a:r>
              <a:rPr lang="es-CL" sz="1200" dirty="0" smtClean="0">
                <a:solidFill>
                  <a:prstClr val="black"/>
                </a:solidFill>
                <a:latin typeface="Arial" panose="020B0604020202020204" pitchFamily="34" charset="0"/>
                <a:ea typeface="Calibri" panose="020F0502020204030204" pitchFamily="34" charset="0"/>
                <a:cs typeface="Arial" panose="020B0604020202020204" pitchFamily="34" charset="0"/>
              </a:rPr>
              <a:t>Siempre </a:t>
            </a:r>
            <a:r>
              <a:rPr lang="es-CL" sz="1200" dirty="0">
                <a:solidFill>
                  <a:prstClr val="black"/>
                </a:solidFill>
                <a:latin typeface="Arial" panose="020B0604020202020204" pitchFamily="34" charset="0"/>
                <a:ea typeface="Calibri" panose="020F0502020204030204" pitchFamily="34" charset="0"/>
                <a:cs typeface="Arial" panose="020B0604020202020204" pitchFamily="34" charset="0"/>
              </a:rPr>
              <a:t>estimular las celebraciones infantiles con actividades </a:t>
            </a:r>
            <a:r>
              <a:rPr lang="es-CL" sz="1200" dirty="0" smtClean="0">
                <a:solidFill>
                  <a:prstClr val="black"/>
                </a:solidFill>
                <a:latin typeface="Arial" panose="020B0604020202020204" pitchFamily="34" charset="0"/>
                <a:ea typeface="Calibri" panose="020F0502020204030204" pitchFamily="34" charset="0"/>
                <a:cs typeface="Arial" panose="020B0604020202020204" pitchFamily="34" charset="0"/>
              </a:rPr>
              <a:t>saludables(juegos</a:t>
            </a:r>
            <a:r>
              <a:rPr lang="es-CL" sz="1200" dirty="0">
                <a:solidFill>
                  <a:prstClr val="black"/>
                </a:solidFill>
                <a:latin typeface="Arial" panose="020B0604020202020204" pitchFamily="34" charset="0"/>
                <a:ea typeface="Calibri" panose="020F0502020204030204" pitchFamily="34" charset="0"/>
                <a:cs typeface="Arial" panose="020B0604020202020204" pitchFamily="34" charset="0"/>
              </a:rPr>
              <a:t>, cine, baile, etc</a:t>
            </a:r>
            <a:r>
              <a:rPr lang="es-CL" sz="1200" dirty="0" smtClean="0">
                <a:solidFill>
                  <a:prstClr val="black"/>
                </a:solidFill>
                <a:latin typeface="Arial" panose="020B0604020202020204" pitchFamily="34" charset="0"/>
                <a:ea typeface="Calibri" panose="020F0502020204030204" pitchFamily="34" charset="0"/>
                <a:cs typeface="Arial" panose="020B0604020202020204" pitchFamily="34" charset="0"/>
              </a:rPr>
              <a:t>.)</a:t>
            </a:r>
            <a:endParaRPr lang="es-CL" sz="1200" dirty="0">
              <a:solidFill>
                <a:prstClr val="black"/>
              </a:solidFill>
              <a:latin typeface="Arial" panose="020B0604020202020204" pitchFamily="34" charset="0"/>
              <a:ea typeface="Calibri" panose="020F0502020204030204" pitchFamily="34" charset="0"/>
              <a:cs typeface="Arial" panose="020B0604020202020204" pitchFamily="34" charset="0"/>
            </a:endParaRPr>
          </a:p>
          <a:p>
            <a:pPr lvl="0">
              <a:lnSpc>
                <a:spcPct val="107000"/>
              </a:lnSpc>
              <a:spcAft>
                <a:spcPts val="800"/>
              </a:spcAft>
            </a:pPr>
            <a:endParaRPr lang="es-CL" sz="1200"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grpSp>
        <p:nvGrpSpPr>
          <p:cNvPr id="4" name="Grupo 3"/>
          <p:cNvGrpSpPr/>
          <p:nvPr/>
        </p:nvGrpSpPr>
        <p:grpSpPr>
          <a:xfrm>
            <a:off x="1346200" y="4346804"/>
            <a:ext cx="1350700" cy="1929572"/>
            <a:chOff x="1" y="3483365"/>
            <a:chExt cx="1350700" cy="1929572"/>
          </a:xfrm>
        </p:grpSpPr>
        <p:sp>
          <p:nvSpPr>
            <p:cNvPr id="5" name="Cheurón 4"/>
            <p:cNvSpPr/>
            <p:nvPr/>
          </p:nvSpPr>
          <p:spPr>
            <a:xfrm rot="5400000">
              <a:off x="-289435" y="3772801"/>
              <a:ext cx="1929572" cy="1350700"/>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Cheurón 4"/>
            <p:cNvSpPr/>
            <p:nvPr/>
          </p:nvSpPr>
          <p:spPr>
            <a:xfrm>
              <a:off x="1" y="4158715"/>
              <a:ext cx="1350700" cy="5788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endParaRPr lang="es-CL" sz="3400" kern="1200"/>
            </a:p>
          </p:txBody>
        </p:sp>
      </p:grpSp>
      <p:sp>
        <p:nvSpPr>
          <p:cNvPr id="7" name="Flecha abajo 6"/>
          <p:cNvSpPr/>
          <p:nvPr/>
        </p:nvSpPr>
        <p:spPr>
          <a:xfrm>
            <a:off x="5410200" y="5766659"/>
            <a:ext cx="275082" cy="42862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
        <p:nvSpPr>
          <p:cNvPr id="8" name="CuadroTexto 7"/>
          <p:cNvSpPr txBox="1"/>
          <p:nvPr/>
        </p:nvSpPr>
        <p:spPr>
          <a:xfrm>
            <a:off x="3670304" y="6275775"/>
            <a:ext cx="1877437" cy="369332"/>
          </a:xfrm>
          <a:prstGeom prst="rect">
            <a:avLst/>
          </a:prstGeom>
          <a:noFill/>
        </p:spPr>
        <p:txBody>
          <a:bodyPr wrap="none" rtlCol="0">
            <a:spAutoFit/>
          </a:bodyPr>
          <a:lstStyle/>
          <a:p>
            <a:r>
              <a:rPr lang="es-CL" b="1" dirty="0" smtClean="0"/>
              <a:t>HIPOGLICEMIA</a:t>
            </a:r>
            <a:endParaRPr lang="es-CL" b="1" dirty="0"/>
          </a:p>
        </p:txBody>
      </p:sp>
      <p:sp>
        <p:nvSpPr>
          <p:cNvPr id="9" name="CuadroTexto 8"/>
          <p:cNvSpPr txBox="1"/>
          <p:nvPr/>
        </p:nvSpPr>
        <p:spPr>
          <a:xfrm>
            <a:off x="5685282" y="6265050"/>
            <a:ext cx="2018501" cy="369332"/>
          </a:xfrm>
          <a:prstGeom prst="rect">
            <a:avLst/>
          </a:prstGeom>
          <a:noFill/>
        </p:spPr>
        <p:txBody>
          <a:bodyPr wrap="none" rtlCol="0">
            <a:spAutoFit/>
          </a:bodyPr>
          <a:lstStyle/>
          <a:p>
            <a:r>
              <a:rPr lang="es-CL" b="1" dirty="0" smtClean="0"/>
              <a:t>HIPERGLICEMIA</a:t>
            </a:r>
            <a:endParaRPr lang="es-CL" b="1" dirty="0"/>
          </a:p>
        </p:txBody>
      </p:sp>
    </p:spTree>
    <p:extLst>
      <p:ext uri="{BB962C8B-B14F-4D97-AF65-F5344CB8AC3E}">
        <p14:creationId xmlns:p14="http://schemas.microsoft.com/office/powerpoint/2010/main" val="3206391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Título"/>
          <p:cNvSpPr>
            <a:spLocks noGrp="1"/>
          </p:cNvSpPr>
          <p:nvPr>
            <p:ph type="title" idx="4294967295"/>
          </p:nvPr>
        </p:nvSpPr>
        <p:spPr>
          <a:xfrm>
            <a:off x="1257299" y="1009649"/>
            <a:ext cx="1450975" cy="650929"/>
          </a:xfrm>
        </p:spPr>
        <p:txBody>
          <a:bodyPr anchor="ctr"/>
          <a:lstStyle/>
          <a:p>
            <a:pPr algn="l" eaLnBrk="1" hangingPunct="1"/>
            <a:r>
              <a:rPr lang="es-ES" altLang="es-CL" sz="3200" b="1" dirty="0">
                <a:latin typeface="Arial" panose="020B0604020202020204" pitchFamily="34" charset="0"/>
                <a:ea typeface="ＭＳ Ｐゴシック" panose="020B0600070205080204" pitchFamily="34" charset="-128"/>
                <a:cs typeface="Arial" panose="020B0604020202020204" pitchFamily="34" charset="0"/>
              </a:rPr>
              <a:t>Caso</a:t>
            </a:r>
            <a:r>
              <a:rPr lang="es-ES" altLang="es-CL" sz="3200" dirty="0">
                <a:ea typeface="ＭＳ Ｐゴシック" panose="020B0600070205080204" pitchFamily="34" charset="-128"/>
              </a:rPr>
              <a:t> </a:t>
            </a:r>
          </a:p>
        </p:txBody>
      </p:sp>
      <p:sp>
        <p:nvSpPr>
          <p:cNvPr id="7171" name="2 Marcador de contenido"/>
          <p:cNvSpPr>
            <a:spLocks noGrp="1"/>
          </p:cNvSpPr>
          <p:nvPr>
            <p:ph idx="4294967295"/>
          </p:nvPr>
        </p:nvSpPr>
        <p:spPr>
          <a:xfrm>
            <a:off x="0" y="1738313"/>
            <a:ext cx="4864100" cy="4524375"/>
          </a:xfrm>
        </p:spPr>
        <p:txBody>
          <a:bodyPr/>
          <a:lstStyle/>
          <a:p>
            <a:pPr algn="just" eaLnBrk="1" hangingPunct="1">
              <a:buClr>
                <a:srgbClr val="FF0000"/>
              </a:buClr>
            </a:pPr>
            <a:r>
              <a:rPr lang="es-ES" altLang="es-CL" sz="1800" dirty="0" smtClean="0">
                <a:latin typeface="Arial" panose="020B0604020202020204" pitchFamily="34" charset="0"/>
                <a:ea typeface="ＭＳ Ｐゴシック" panose="020B0600070205080204" pitchFamily="34" charset="-128"/>
                <a:cs typeface="Arial" panose="020B0604020202020204" pitchFamily="34" charset="0"/>
              </a:rPr>
              <a:t>Niño</a:t>
            </a:r>
            <a:r>
              <a:rPr lang="es-ES" altLang="es-CL" sz="1800" dirty="0">
                <a:latin typeface="Arial" panose="020B0604020202020204" pitchFamily="34" charset="0"/>
                <a:ea typeface="ＭＳ Ｐゴシック" panose="020B0600070205080204" pitchFamily="34" charset="-128"/>
                <a:cs typeface="Arial" panose="020B0604020202020204" pitchFamily="34" charset="0"/>
              </a:rPr>
              <a:t>, 6 años portador de DM tipo 1</a:t>
            </a:r>
          </a:p>
          <a:p>
            <a:pPr algn="just" eaLnBrk="1" hangingPunct="1">
              <a:buClr>
                <a:srgbClr val="FF0000"/>
              </a:buClr>
            </a:pPr>
            <a:r>
              <a:rPr lang="es-ES" altLang="es-CL" sz="1800" dirty="0">
                <a:latin typeface="Arial" panose="020B0604020202020204" pitchFamily="34" charset="0"/>
                <a:ea typeface="ＭＳ Ｐゴシック" panose="020B0600070205080204" pitchFamily="34" charset="-128"/>
                <a:cs typeface="Arial" panose="020B0604020202020204" pitchFamily="34" charset="0"/>
              </a:rPr>
              <a:t>Inicia sus clases de educación física en el colegio , programada por una hora</a:t>
            </a:r>
          </a:p>
          <a:p>
            <a:pPr algn="just" eaLnBrk="1" hangingPunct="1">
              <a:buClr>
                <a:srgbClr val="FF0000"/>
              </a:buClr>
            </a:pPr>
            <a:r>
              <a:rPr lang="es-ES" altLang="es-CL" sz="1800" dirty="0">
                <a:latin typeface="Arial" panose="020B0604020202020204" pitchFamily="34" charset="0"/>
                <a:ea typeface="ＭＳ Ｐゴシック" panose="020B0600070205080204" pitchFamily="34" charset="-128"/>
                <a:cs typeface="Arial" panose="020B0604020202020204" pitchFamily="34" charset="0"/>
              </a:rPr>
              <a:t>Media hora después comienza con temblor , sudoración , palidez</a:t>
            </a:r>
          </a:p>
          <a:p>
            <a:pPr algn="just" eaLnBrk="1" hangingPunct="1">
              <a:buClr>
                <a:srgbClr val="FF0000"/>
              </a:buClr>
            </a:pPr>
            <a:r>
              <a:rPr lang="es-ES" altLang="es-CL" sz="1800" dirty="0">
                <a:latin typeface="Arial" panose="020B0604020202020204" pitchFamily="34" charset="0"/>
                <a:ea typeface="ＭＳ Ｐゴシック" panose="020B0600070205080204" pitchFamily="34" charset="-128"/>
                <a:cs typeface="Arial" panose="020B0604020202020204" pitchFamily="34" charset="0"/>
              </a:rPr>
              <a:t>HGT: 50 mg/dl </a:t>
            </a:r>
          </a:p>
          <a:p>
            <a:pPr algn="just" eaLnBrk="1" hangingPunct="1">
              <a:buClr>
                <a:srgbClr val="FF0000"/>
              </a:buClr>
            </a:pPr>
            <a:r>
              <a:rPr lang="es-ES" altLang="es-CL" sz="1800" dirty="0">
                <a:latin typeface="Arial" panose="020B0604020202020204" pitchFamily="34" charset="0"/>
                <a:ea typeface="ＭＳ Ｐゴシック" panose="020B0600070205080204" pitchFamily="34" charset="-128"/>
                <a:cs typeface="Arial" panose="020B0604020202020204" pitchFamily="34" charset="0"/>
              </a:rPr>
              <a:t>Un compañero le da un trozo de pan de su colación</a:t>
            </a:r>
          </a:p>
          <a:p>
            <a:pPr algn="just" eaLnBrk="1" hangingPunct="1">
              <a:buClr>
                <a:srgbClr val="FF0000"/>
              </a:buClr>
            </a:pPr>
            <a:r>
              <a:rPr lang="es-ES" altLang="es-CL" sz="1800" dirty="0">
                <a:latin typeface="Arial" panose="020B0604020202020204" pitchFamily="34" charset="0"/>
                <a:ea typeface="ＭＳ Ｐゴシック" panose="020B0600070205080204" pitchFamily="34" charset="-128"/>
                <a:cs typeface="Arial" panose="020B0604020202020204" pitchFamily="34" charset="0"/>
              </a:rPr>
              <a:t>A los 5 minutos continúa su actividad física </a:t>
            </a:r>
          </a:p>
          <a:p>
            <a:pPr algn="just" eaLnBrk="1" hangingPunct="1">
              <a:lnSpc>
                <a:spcPct val="90000"/>
              </a:lnSpc>
              <a:buFont typeface="Wingdings" panose="05000000000000000000" pitchFamily="2" charset="2"/>
              <a:buNone/>
            </a:pPr>
            <a:endParaRPr lang="es-ES" altLang="es-CL" sz="2200" dirty="0">
              <a:ea typeface="ＭＳ Ｐゴシック" panose="020B0600070205080204" pitchFamily="34" charset="-128"/>
            </a:endParaRPr>
          </a:p>
        </p:txBody>
      </p:sp>
      <p:pic>
        <p:nvPicPr>
          <p:cNvPr id="717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45508" y="5001418"/>
            <a:ext cx="12858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4100" y="5095875"/>
            <a:ext cx="1465592"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ángulo 1"/>
          <p:cNvSpPr/>
          <p:nvPr/>
        </p:nvSpPr>
        <p:spPr>
          <a:xfrm>
            <a:off x="6230191" y="1819569"/>
            <a:ext cx="5299449" cy="3334246"/>
          </a:xfrm>
          <a:prstGeom prst="rect">
            <a:avLst/>
          </a:prstGeom>
        </p:spPr>
        <p:txBody>
          <a:bodyPr wrap="square">
            <a:spAutoFit/>
          </a:bodyPr>
          <a:lstStyle/>
          <a:p>
            <a:pPr marL="349250" lvl="0" indent="-349250" algn="just" fontAlgn="base">
              <a:spcBef>
                <a:spcPts val="2000"/>
              </a:spcBef>
              <a:spcAft>
                <a:spcPct val="0"/>
              </a:spcAft>
              <a:buClr>
                <a:srgbClr val="FF0000"/>
              </a:buClr>
              <a:buSzPct val="110000"/>
              <a:buFont typeface="Wingdings 2" panose="05020102010507070707" pitchFamily="18" charset="2"/>
              <a:buChar char=""/>
            </a:pPr>
            <a:r>
              <a:rPr lang="es-ES" altLang="es-CL"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No se midió antes de comenzar la actividad física</a:t>
            </a:r>
          </a:p>
          <a:p>
            <a:pPr marL="349250" lvl="0" indent="-349250" algn="just" fontAlgn="base">
              <a:spcBef>
                <a:spcPts val="2000"/>
              </a:spcBef>
              <a:spcAft>
                <a:spcPct val="0"/>
              </a:spcAft>
              <a:buClr>
                <a:srgbClr val="FF0000"/>
              </a:buClr>
              <a:buSzPct val="110000"/>
              <a:buFont typeface="Wingdings 2" panose="05020102010507070707" pitchFamily="18" charset="2"/>
              <a:buChar char=""/>
            </a:pPr>
            <a:r>
              <a:rPr lang="es-ES" altLang="es-CL"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No recibió colación extra programada para el ejercicio</a:t>
            </a:r>
          </a:p>
          <a:p>
            <a:pPr marL="349250" lvl="0" indent="-349250" algn="just" fontAlgn="base">
              <a:spcBef>
                <a:spcPts val="2000"/>
              </a:spcBef>
              <a:spcAft>
                <a:spcPct val="0"/>
              </a:spcAft>
              <a:buClr>
                <a:srgbClr val="FF0000"/>
              </a:buClr>
              <a:buSzPct val="110000"/>
              <a:buFont typeface="Wingdings 2" panose="05020102010507070707" pitchFamily="18" charset="2"/>
              <a:buChar char=""/>
            </a:pPr>
            <a:r>
              <a:rPr lang="es-ES" altLang="es-CL"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Recibió pan para corregir hipoglicemia y no hidrato de carbono  de rápida absorción</a:t>
            </a:r>
          </a:p>
          <a:p>
            <a:pPr marL="349250" lvl="0" indent="-349250" algn="just" fontAlgn="base">
              <a:spcBef>
                <a:spcPts val="2000"/>
              </a:spcBef>
              <a:spcAft>
                <a:spcPct val="0"/>
              </a:spcAft>
              <a:buClr>
                <a:srgbClr val="FF0000"/>
              </a:buClr>
              <a:buSzPct val="110000"/>
              <a:buFont typeface="Wingdings 2" panose="05020102010507070707" pitchFamily="18" charset="2"/>
              <a:buChar char=""/>
            </a:pPr>
            <a:r>
              <a:rPr lang="es-ES" altLang="es-CL"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No se controló a los 15 minutos </a:t>
            </a:r>
          </a:p>
          <a:p>
            <a:pPr marL="349250" lvl="0" indent="-349250" algn="just" fontAlgn="base">
              <a:spcBef>
                <a:spcPts val="2000"/>
              </a:spcBef>
              <a:spcAft>
                <a:spcPct val="0"/>
              </a:spcAft>
              <a:buClr>
                <a:srgbClr val="FF0000"/>
              </a:buClr>
              <a:buSzPct val="110000"/>
              <a:buFont typeface="Wingdings 2" panose="05020102010507070707" pitchFamily="18" charset="2"/>
              <a:buChar char=""/>
            </a:pPr>
            <a:r>
              <a:rPr lang="es-ES" altLang="es-CL"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Siguió con su actividad física inmediatamente</a:t>
            </a:r>
            <a:r>
              <a:rPr lang="es-ES" altLang="es-CL" dirty="0">
                <a:solidFill>
                  <a:srgbClr val="595959"/>
                </a:solidFill>
                <a:ea typeface="ＭＳ Ｐゴシック" panose="020B0600070205080204" pitchFamily="34" charset="-128"/>
              </a:rPr>
              <a:t> </a:t>
            </a:r>
          </a:p>
        </p:txBody>
      </p:sp>
      <p:sp>
        <p:nvSpPr>
          <p:cNvPr id="4" name="Rectángulo 3"/>
          <p:cNvSpPr/>
          <p:nvPr/>
        </p:nvSpPr>
        <p:spPr>
          <a:xfrm>
            <a:off x="7014730" y="742351"/>
            <a:ext cx="4267200" cy="1077218"/>
          </a:xfrm>
          <a:prstGeom prst="rect">
            <a:avLst/>
          </a:prstGeom>
        </p:spPr>
        <p:txBody>
          <a:bodyPr wrap="square">
            <a:spAutoFit/>
          </a:bodyPr>
          <a:lstStyle/>
          <a:p>
            <a:r>
              <a:rPr lang="es-ES" altLang="es-CL" sz="3200" b="1" dirty="0">
                <a:solidFill>
                  <a:srgbClr val="2C7C9F"/>
                </a:solidFill>
                <a:latin typeface="Arial" panose="020B0604020202020204" pitchFamily="34" charset="0"/>
                <a:ea typeface="ＭＳ Ｐゴシック" panose="020B0600070205080204" pitchFamily="34" charset="-128"/>
                <a:cs typeface="Arial" panose="020B0604020202020204" pitchFamily="34" charset="0"/>
              </a:rPr>
              <a:t>Qué actitudes no son correctas….</a:t>
            </a:r>
            <a:endParaRPr lang="es-CL" sz="3200" b="1" dirty="0">
              <a:latin typeface="Arial" panose="020B0604020202020204" pitchFamily="34" charset="0"/>
              <a:cs typeface="Arial" panose="020B0604020202020204" pitchFamily="34" charset="0"/>
            </a:endParaRPr>
          </a:p>
        </p:txBody>
      </p:sp>
      <p:sp>
        <p:nvSpPr>
          <p:cNvPr id="5" name="CuadroTexto 4"/>
          <p:cNvSpPr txBox="1"/>
          <p:nvPr/>
        </p:nvSpPr>
        <p:spPr>
          <a:xfrm>
            <a:off x="3745107" y="225192"/>
            <a:ext cx="3193503" cy="584775"/>
          </a:xfrm>
          <a:prstGeom prst="rect">
            <a:avLst/>
          </a:prstGeom>
          <a:noFill/>
        </p:spPr>
        <p:txBody>
          <a:bodyPr wrap="none" rtlCol="0">
            <a:spAutoFit/>
          </a:bodyPr>
          <a:lstStyle/>
          <a:p>
            <a:r>
              <a:rPr lang="es-CL" sz="3200" b="1" dirty="0" smtClean="0">
                <a:solidFill>
                  <a:schemeClr val="tx2">
                    <a:lumMod val="50000"/>
                    <a:lumOff val="50000"/>
                  </a:schemeClr>
                </a:solidFill>
                <a:latin typeface="Arial" panose="020B0604020202020204" pitchFamily="34" charset="0"/>
                <a:cs typeface="Arial" panose="020B0604020202020204" pitchFamily="34" charset="0"/>
              </a:rPr>
              <a:t>HIPOGLICEMIA</a:t>
            </a:r>
            <a:endParaRPr lang="es-CL" sz="3200" b="1" dirty="0">
              <a:solidFill>
                <a:schemeClr val="tx2">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85702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Título"/>
          <p:cNvSpPr>
            <a:spLocks noGrp="1"/>
          </p:cNvSpPr>
          <p:nvPr>
            <p:ph type="title" idx="4294967295"/>
          </p:nvPr>
        </p:nvSpPr>
        <p:spPr>
          <a:xfrm>
            <a:off x="0" y="187325"/>
            <a:ext cx="5500688" cy="955675"/>
          </a:xfrm>
        </p:spPr>
        <p:txBody>
          <a:bodyPr anchor="ctr"/>
          <a:lstStyle/>
          <a:p>
            <a:pPr eaLnBrk="1" hangingPunct="1"/>
            <a:r>
              <a:rPr lang="es-ES" altLang="es-CL" sz="4000" dirty="0">
                <a:ea typeface="ＭＳ Ｐゴシック" panose="020B0600070205080204" pitchFamily="34" charset="-128"/>
              </a:rPr>
              <a:t>Definición  </a:t>
            </a:r>
          </a:p>
        </p:txBody>
      </p:sp>
      <p:sp>
        <p:nvSpPr>
          <p:cNvPr id="9219" name="2 Marcador de contenido"/>
          <p:cNvSpPr>
            <a:spLocks noGrp="1"/>
          </p:cNvSpPr>
          <p:nvPr>
            <p:ph idx="4294967295"/>
          </p:nvPr>
        </p:nvSpPr>
        <p:spPr>
          <a:xfrm>
            <a:off x="0" y="1406525"/>
            <a:ext cx="5378450" cy="3952875"/>
          </a:xfrm>
        </p:spPr>
        <p:txBody>
          <a:bodyPr/>
          <a:lstStyle/>
          <a:p>
            <a:pPr marL="0" indent="0" algn="ctr" eaLnBrk="1" hangingPunct="1">
              <a:lnSpc>
                <a:spcPct val="250000"/>
              </a:lnSpc>
              <a:buNone/>
            </a:pPr>
            <a:r>
              <a:rPr lang="es-ES" altLang="es-CL" sz="2000" dirty="0" smtClean="0">
                <a:latin typeface="Arial" panose="020B0604020202020204" pitchFamily="34" charset="0"/>
                <a:ea typeface="ＭＳ Ｐゴシック" panose="020B0600070205080204" pitchFamily="34" charset="-128"/>
                <a:cs typeface="Arial" panose="020B0604020202020204" pitchFamily="34" charset="0"/>
              </a:rPr>
              <a:t>Glicemia menor a 70 mg /dl , en niños y adultos con diabetes mellitus tratados con insulina</a:t>
            </a:r>
          </a:p>
        </p:txBody>
      </p:sp>
      <p:sp>
        <p:nvSpPr>
          <p:cNvPr id="9220" name="3 CuadroTexto"/>
          <p:cNvSpPr txBox="1">
            <a:spLocks noChangeArrowheads="1"/>
          </p:cNvSpPr>
          <p:nvPr/>
        </p:nvSpPr>
        <p:spPr bwMode="auto">
          <a:xfrm>
            <a:off x="3935413" y="6121400"/>
            <a:ext cx="56689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r>
              <a:rPr lang="es-ES" altLang="es-CL" i="1">
                <a:solidFill>
                  <a:prstClr val="black"/>
                </a:solidFill>
                <a:latin typeface="Calibri" panose="020F0502020204030204" pitchFamily="34" charset="0"/>
              </a:rPr>
              <a:t>Jones et al. Pediatric Diabetes 2009;10(suppl 12 ):134-145 </a:t>
            </a:r>
          </a:p>
        </p:txBody>
      </p:sp>
      <p:pic>
        <p:nvPicPr>
          <p:cNvPr id="922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2077" y="4139368"/>
            <a:ext cx="20574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ángulo 2"/>
          <p:cNvSpPr/>
          <p:nvPr/>
        </p:nvSpPr>
        <p:spPr>
          <a:xfrm>
            <a:off x="6664264" y="310895"/>
            <a:ext cx="1923925" cy="707886"/>
          </a:xfrm>
          <a:prstGeom prst="rect">
            <a:avLst/>
          </a:prstGeom>
        </p:spPr>
        <p:txBody>
          <a:bodyPr wrap="none">
            <a:spAutoFit/>
          </a:bodyPr>
          <a:lstStyle/>
          <a:p>
            <a:r>
              <a:rPr lang="es-ES" altLang="es-CL" sz="4000" dirty="0">
                <a:solidFill>
                  <a:srgbClr val="2C7C9F"/>
                </a:solidFill>
                <a:ea typeface="ＭＳ Ｐゴシック" panose="020B0600070205080204" pitchFamily="34" charset="-128"/>
              </a:rPr>
              <a:t>Causas</a:t>
            </a:r>
            <a:endParaRPr lang="es-CL" dirty="0"/>
          </a:p>
        </p:txBody>
      </p:sp>
      <p:sp>
        <p:nvSpPr>
          <p:cNvPr id="4" name="Rectángulo 3"/>
          <p:cNvSpPr/>
          <p:nvPr/>
        </p:nvSpPr>
        <p:spPr>
          <a:xfrm>
            <a:off x="5540189" y="1142564"/>
            <a:ext cx="6096000" cy="4862870"/>
          </a:xfrm>
          <a:prstGeom prst="rect">
            <a:avLst/>
          </a:prstGeom>
        </p:spPr>
        <p:txBody>
          <a:bodyPr>
            <a:spAutoFit/>
          </a:bodyPr>
          <a:lstStyle/>
          <a:p>
            <a:pPr marL="349250" lvl="0" indent="-349250" algn="just" fontAlgn="base">
              <a:lnSpc>
                <a:spcPct val="150000"/>
              </a:lnSpc>
              <a:spcBef>
                <a:spcPts val="2000"/>
              </a:spcBef>
              <a:spcAft>
                <a:spcPct val="0"/>
              </a:spcAft>
              <a:buClr>
                <a:srgbClr val="FF0000"/>
              </a:buClr>
              <a:buSzPct val="110000"/>
              <a:buFont typeface="Wingdings 2" panose="05020102010507070707" pitchFamily="18" charset="2"/>
              <a:buChar char=""/>
            </a:pPr>
            <a:r>
              <a:rPr lang="es-ES" altLang="es-CL" sz="20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Menor ingesta, retraso u omisión de comida </a:t>
            </a:r>
          </a:p>
          <a:p>
            <a:pPr marL="349250" lvl="0" indent="-349250" algn="just" fontAlgn="base">
              <a:lnSpc>
                <a:spcPct val="150000"/>
              </a:lnSpc>
              <a:spcBef>
                <a:spcPts val="2000"/>
              </a:spcBef>
              <a:spcAft>
                <a:spcPct val="0"/>
              </a:spcAft>
              <a:buClr>
                <a:srgbClr val="FF0000"/>
              </a:buClr>
              <a:buSzPct val="110000"/>
              <a:buFont typeface="Wingdings 2" panose="05020102010507070707" pitchFamily="18" charset="2"/>
              <a:buChar char=""/>
            </a:pPr>
            <a:r>
              <a:rPr lang="es-ES" altLang="es-CL" sz="20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Ejercicio físico</a:t>
            </a:r>
          </a:p>
          <a:p>
            <a:pPr marL="349250" lvl="0" indent="-349250" algn="just" fontAlgn="base">
              <a:lnSpc>
                <a:spcPct val="150000"/>
              </a:lnSpc>
              <a:spcBef>
                <a:spcPts val="2000"/>
              </a:spcBef>
              <a:spcAft>
                <a:spcPct val="0"/>
              </a:spcAft>
              <a:buClr>
                <a:srgbClr val="FF0000"/>
              </a:buClr>
              <a:buSzPct val="110000"/>
              <a:buFont typeface="Wingdings 2" panose="05020102010507070707" pitchFamily="18" charset="2"/>
              <a:buChar char=""/>
            </a:pPr>
            <a:r>
              <a:rPr lang="es-ES" altLang="es-CL" sz="20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Dosis de insulina elevada</a:t>
            </a:r>
          </a:p>
          <a:p>
            <a:pPr marL="349250" lvl="0" indent="-349250" algn="just" fontAlgn="base">
              <a:lnSpc>
                <a:spcPct val="150000"/>
              </a:lnSpc>
              <a:spcBef>
                <a:spcPts val="2000"/>
              </a:spcBef>
              <a:spcAft>
                <a:spcPct val="0"/>
              </a:spcAft>
              <a:buClr>
                <a:srgbClr val="FF0000"/>
              </a:buClr>
              <a:buSzPct val="110000"/>
              <a:buFont typeface="Wingdings 2" panose="05020102010507070707" pitchFamily="18" charset="2"/>
              <a:buChar char=""/>
            </a:pPr>
            <a:r>
              <a:rPr lang="es-ES" altLang="es-CL" sz="20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Hipoglicemia reciente </a:t>
            </a:r>
          </a:p>
          <a:p>
            <a:pPr marL="349250" lvl="0" indent="-349250" algn="just" fontAlgn="base">
              <a:lnSpc>
                <a:spcPct val="150000"/>
              </a:lnSpc>
              <a:spcBef>
                <a:spcPts val="2000"/>
              </a:spcBef>
              <a:spcAft>
                <a:spcPct val="0"/>
              </a:spcAft>
              <a:buClr>
                <a:srgbClr val="FF0000"/>
              </a:buClr>
              <a:buSzPct val="110000"/>
              <a:buFont typeface="Wingdings 2" panose="05020102010507070707" pitchFamily="18" charset="2"/>
              <a:buChar char=""/>
            </a:pPr>
            <a:r>
              <a:rPr lang="es-ES" altLang="es-CL" sz="20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Hemoglobina A1c baja</a:t>
            </a:r>
          </a:p>
          <a:p>
            <a:pPr marL="349250" lvl="0" indent="-349250" algn="just" fontAlgn="base">
              <a:lnSpc>
                <a:spcPct val="150000"/>
              </a:lnSpc>
              <a:spcBef>
                <a:spcPts val="2000"/>
              </a:spcBef>
              <a:spcAft>
                <a:spcPct val="0"/>
              </a:spcAft>
              <a:buClr>
                <a:srgbClr val="FF0000"/>
              </a:buClr>
              <a:buSzPct val="110000"/>
              <a:buFont typeface="Wingdings 2" panose="05020102010507070707" pitchFamily="18" charset="2"/>
              <a:buChar char=""/>
            </a:pPr>
            <a:r>
              <a:rPr lang="es-ES" altLang="es-CL" sz="20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Ingesta alcohol</a:t>
            </a:r>
          </a:p>
          <a:p>
            <a:pPr marL="349250" lvl="0" indent="-349250" algn="just" fontAlgn="base">
              <a:lnSpc>
                <a:spcPct val="150000"/>
              </a:lnSpc>
              <a:spcBef>
                <a:spcPts val="2000"/>
              </a:spcBef>
              <a:spcAft>
                <a:spcPct val="0"/>
              </a:spcAft>
              <a:buClr>
                <a:srgbClr val="FF0000"/>
              </a:buClr>
              <a:buSzPct val="110000"/>
              <a:buFont typeface="Wingdings 2" panose="05020102010507070707" pitchFamily="18" charset="2"/>
              <a:buChar char=""/>
            </a:pPr>
            <a:r>
              <a:rPr lang="es-ES" altLang="es-CL" sz="2000"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Cuadro digestivo </a:t>
            </a:r>
          </a:p>
        </p:txBody>
      </p:sp>
      <p:pic>
        <p:nvPicPr>
          <p:cNvPr id="5" name="Imagen 4"/>
          <p:cNvPicPr>
            <a:picLocks noChangeAspect="1"/>
          </p:cNvPicPr>
          <p:nvPr/>
        </p:nvPicPr>
        <p:blipFill>
          <a:blip r:embed="rId3"/>
          <a:stretch>
            <a:fillRect/>
          </a:stretch>
        </p:blipFill>
        <p:spPr>
          <a:xfrm>
            <a:off x="9324141" y="2019384"/>
            <a:ext cx="1127858" cy="1554615"/>
          </a:xfrm>
          <a:prstGeom prst="rect">
            <a:avLst/>
          </a:prstGeom>
        </p:spPr>
      </p:pic>
      <p:pic>
        <p:nvPicPr>
          <p:cNvPr id="6" name="Imagen 5"/>
          <p:cNvPicPr>
            <a:picLocks noChangeAspect="1"/>
          </p:cNvPicPr>
          <p:nvPr/>
        </p:nvPicPr>
        <p:blipFill>
          <a:blip r:embed="rId4"/>
          <a:stretch>
            <a:fillRect/>
          </a:stretch>
        </p:blipFill>
        <p:spPr>
          <a:xfrm>
            <a:off x="9888070" y="3865752"/>
            <a:ext cx="1585097" cy="1493649"/>
          </a:xfrm>
          <a:prstGeom prst="rect">
            <a:avLst/>
          </a:prstGeom>
        </p:spPr>
      </p:pic>
    </p:spTree>
    <p:extLst>
      <p:ext uri="{BB962C8B-B14F-4D97-AF65-F5344CB8AC3E}">
        <p14:creationId xmlns:p14="http://schemas.microsoft.com/office/powerpoint/2010/main" val="19816609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600200" y="451130"/>
            <a:ext cx="4114800" cy="5948363"/>
            <a:chOff x="0" y="-29"/>
            <a:chExt cx="2592" cy="3747"/>
          </a:xfrm>
        </p:grpSpPr>
        <p:sp>
          <p:nvSpPr>
            <p:cNvPr id="12307" name="Rectangle 3"/>
            <p:cNvSpPr>
              <a:spLocks noChangeArrowheads="1"/>
            </p:cNvSpPr>
            <p:nvPr/>
          </p:nvSpPr>
          <p:spPr bwMode="auto">
            <a:xfrm rot="5400000">
              <a:off x="1189" y="-1218"/>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08" name="Rectangle 4"/>
            <p:cNvSpPr>
              <a:spLocks noChangeArrowheads="1"/>
            </p:cNvSpPr>
            <p:nvPr/>
          </p:nvSpPr>
          <p:spPr bwMode="auto">
            <a:xfrm rot="5400000">
              <a:off x="1189" y="-897"/>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09" name="Rectangle 5"/>
            <p:cNvSpPr>
              <a:spLocks noChangeArrowheads="1"/>
            </p:cNvSpPr>
            <p:nvPr/>
          </p:nvSpPr>
          <p:spPr bwMode="auto">
            <a:xfrm rot="5400000">
              <a:off x="1188" y="-575"/>
              <a:ext cx="215"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10" name="Rectangle 6"/>
            <p:cNvSpPr>
              <a:spLocks noChangeArrowheads="1"/>
            </p:cNvSpPr>
            <p:nvPr/>
          </p:nvSpPr>
          <p:spPr bwMode="auto">
            <a:xfrm rot="5400000">
              <a:off x="1189" y="-254"/>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11" name="Rectangle 7"/>
            <p:cNvSpPr>
              <a:spLocks noChangeArrowheads="1"/>
            </p:cNvSpPr>
            <p:nvPr/>
          </p:nvSpPr>
          <p:spPr bwMode="auto">
            <a:xfrm rot="5400000">
              <a:off x="1189" y="67"/>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12" name="Rectangle 8"/>
            <p:cNvSpPr>
              <a:spLocks noChangeArrowheads="1"/>
            </p:cNvSpPr>
            <p:nvPr/>
          </p:nvSpPr>
          <p:spPr bwMode="auto">
            <a:xfrm rot="5400000">
              <a:off x="1189" y="388"/>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13" name="Rectangle 9"/>
            <p:cNvSpPr>
              <a:spLocks noChangeArrowheads="1"/>
            </p:cNvSpPr>
            <p:nvPr/>
          </p:nvSpPr>
          <p:spPr bwMode="auto">
            <a:xfrm rot="5400000">
              <a:off x="1189" y="709"/>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14" name="Rectangle 10"/>
            <p:cNvSpPr>
              <a:spLocks noChangeArrowheads="1"/>
            </p:cNvSpPr>
            <p:nvPr/>
          </p:nvSpPr>
          <p:spPr bwMode="auto">
            <a:xfrm rot="5400000">
              <a:off x="1189" y="1030"/>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15" name="Rectangle 11"/>
            <p:cNvSpPr>
              <a:spLocks noChangeArrowheads="1"/>
            </p:cNvSpPr>
            <p:nvPr/>
          </p:nvSpPr>
          <p:spPr bwMode="auto">
            <a:xfrm rot="5400000">
              <a:off x="1189" y="1351"/>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16" name="Rectangle 12"/>
            <p:cNvSpPr>
              <a:spLocks noChangeArrowheads="1"/>
            </p:cNvSpPr>
            <p:nvPr/>
          </p:nvSpPr>
          <p:spPr bwMode="auto">
            <a:xfrm rot="5400000">
              <a:off x="1189" y="1672"/>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17" name="Rectangle 13"/>
            <p:cNvSpPr>
              <a:spLocks noChangeArrowheads="1"/>
            </p:cNvSpPr>
            <p:nvPr/>
          </p:nvSpPr>
          <p:spPr bwMode="auto">
            <a:xfrm rot="5400000">
              <a:off x="1189" y="1993"/>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12318" name="Rectangle 14"/>
            <p:cNvSpPr>
              <a:spLocks noChangeArrowheads="1"/>
            </p:cNvSpPr>
            <p:nvPr/>
          </p:nvSpPr>
          <p:spPr bwMode="auto">
            <a:xfrm rot="5400000">
              <a:off x="1189" y="2315"/>
              <a:ext cx="214" cy="2592"/>
            </a:xfrm>
            <a:prstGeom prst="rect">
              <a:avLst/>
            </a:prstGeom>
            <a:gradFill rotWithShape="0">
              <a:gsLst>
                <a:gs pos="0">
                  <a:srgbClr val="FF0000"/>
                </a:gs>
                <a:gs pos="50000">
                  <a:srgbClr val="FF9933"/>
                </a:gs>
                <a:gs pos="100000">
                  <a:srgbClr val="FF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grpSp>
      <p:sp>
        <p:nvSpPr>
          <p:cNvPr id="417807" name="Text Box 15"/>
          <p:cNvSpPr txBox="1">
            <a:spLocks noChangeArrowheads="1"/>
          </p:cNvSpPr>
          <p:nvPr/>
        </p:nvSpPr>
        <p:spPr bwMode="auto">
          <a:xfrm>
            <a:off x="1524000" y="3581400"/>
            <a:ext cx="41148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lnSpc>
                <a:spcPct val="55000"/>
              </a:lnSpc>
              <a:spcBef>
                <a:spcPct val="50000"/>
              </a:spcBef>
              <a:spcAft>
                <a:spcPct val="0"/>
              </a:spcAft>
            </a:pPr>
            <a:r>
              <a:rPr lang="es-ES_tradnl" altLang="es-CL" sz="2000" b="1">
                <a:solidFill>
                  <a:prstClr val="white"/>
                </a:solidFill>
                <a:latin typeface="Times New Roman" panose="02020603050405020304" pitchFamily="18" charset="0"/>
              </a:rPr>
              <a:t>PERDIDA DE CONCIENCIA</a:t>
            </a:r>
            <a:endParaRPr lang="en-US" altLang="es-CL" sz="2400">
              <a:solidFill>
                <a:prstClr val="white"/>
              </a:solidFill>
              <a:latin typeface="Times" panose="02020603050405020304" pitchFamily="18" charset="0"/>
            </a:endParaRPr>
          </a:p>
        </p:txBody>
      </p:sp>
      <p:sp>
        <p:nvSpPr>
          <p:cNvPr id="417808" name="Text Box 16"/>
          <p:cNvSpPr txBox="1">
            <a:spLocks noChangeArrowheads="1"/>
          </p:cNvSpPr>
          <p:nvPr/>
        </p:nvSpPr>
        <p:spPr bwMode="auto">
          <a:xfrm>
            <a:off x="1524000" y="3962401"/>
            <a:ext cx="4114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spcBef>
                <a:spcPct val="50000"/>
              </a:spcBef>
              <a:spcAft>
                <a:spcPct val="0"/>
              </a:spcAft>
            </a:pPr>
            <a:r>
              <a:rPr lang="es-ES_tradnl" altLang="es-CL" sz="2000" b="1">
                <a:solidFill>
                  <a:prstClr val="white"/>
                </a:solidFill>
                <a:latin typeface="Times New Roman" panose="02020603050405020304" pitchFamily="18" charset="0"/>
              </a:rPr>
              <a:t>CONDUCTA ANOMALA</a:t>
            </a:r>
            <a:endParaRPr lang="en-US" altLang="es-CL" sz="2000" b="1">
              <a:solidFill>
                <a:prstClr val="white"/>
              </a:solidFill>
              <a:latin typeface="Times New Roman" panose="02020603050405020304" pitchFamily="18" charset="0"/>
            </a:endParaRPr>
          </a:p>
        </p:txBody>
      </p:sp>
      <p:sp>
        <p:nvSpPr>
          <p:cNvPr id="417809" name="Text Box 17"/>
          <p:cNvSpPr txBox="1">
            <a:spLocks noChangeArrowheads="1"/>
          </p:cNvSpPr>
          <p:nvPr/>
        </p:nvSpPr>
        <p:spPr bwMode="auto">
          <a:xfrm>
            <a:off x="1524000" y="5105400"/>
            <a:ext cx="41148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lnSpc>
                <a:spcPct val="55000"/>
              </a:lnSpc>
              <a:spcBef>
                <a:spcPct val="50000"/>
              </a:spcBef>
              <a:spcAft>
                <a:spcPct val="0"/>
              </a:spcAft>
            </a:pPr>
            <a:r>
              <a:rPr lang="es-ES_tradnl" altLang="es-CL" sz="2000" b="1">
                <a:solidFill>
                  <a:prstClr val="white"/>
                </a:solidFill>
                <a:latin typeface="Times New Roman" panose="02020603050405020304" pitchFamily="18" charset="0"/>
              </a:rPr>
              <a:t>VISION DOBLE O BORROSA</a:t>
            </a:r>
            <a:endParaRPr lang="en-US" altLang="es-CL" sz="2400">
              <a:solidFill>
                <a:prstClr val="white"/>
              </a:solidFill>
              <a:latin typeface="Times" panose="02020603050405020304" pitchFamily="18" charset="0"/>
            </a:endParaRPr>
          </a:p>
        </p:txBody>
      </p:sp>
      <p:sp>
        <p:nvSpPr>
          <p:cNvPr id="417810" name="Text Box 18"/>
          <p:cNvSpPr txBox="1">
            <a:spLocks noChangeArrowheads="1"/>
          </p:cNvSpPr>
          <p:nvPr/>
        </p:nvSpPr>
        <p:spPr bwMode="auto">
          <a:xfrm>
            <a:off x="2438400" y="5638800"/>
            <a:ext cx="32004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lnSpc>
                <a:spcPct val="55000"/>
              </a:lnSpc>
              <a:spcBef>
                <a:spcPct val="50000"/>
              </a:spcBef>
              <a:spcAft>
                <a:spcPct val="0"/>
              </a:spcAft>
            </a:pPr>
            <a:r>
              <a:rPr lang="es-ES_tradnl" altLang="es-CL" sz="2000" b="1">
                <a:solidFill>
                  <a:prstClr val="white"/>
                </a:solidFill>
                <a:latin typeface="Times New Roman" panose="02020603050405020304" pitchFamily="18" charset="0"/>
              </a:rPr>
              <a:t>CAMBIO DE CARACTER</a:t>
            </a:r>
            <a:endParaRPr lang="en-US" altLang="es-CL" sz="2400">
              <a:solidFill>
                <a:prstClr val="white"/>
              </a:solidFill>
              <a:latin typeface="Times" panose="02020603050405020304" pitchFamily="18" charset="0"/>
            </a:endParaRPr>
          </a:p>
        </p:txBody>
      </p:sp>
      <p:sp>
        <p:nvSpPr>
          <p:cNvPr id="417811" name="Text Box 19"/>
          <p:cNvSpPr txBox="1">
            <a:spLocks noChangeArrowheads="1"/>
          </p:cNvSpPr>
          <p:nvPr/>
        </p:nvSpPr>
        <p:spPr bwMode="auto">
          <a:xfrm>
            <a:off x="3810000" y="-76200"/>
            <a:ext cx="1828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spcBef>
                <a:spcPct val="50000"/>
              </a:spcBef>
              <a:spcAft>
                <a:spcPct val="0"/>
              </a:spcAft>
            </a:pPr>
            <a:r>
              <a:rPr lang="es-ES_tradnl" altLang="es-CL" sz="2000" b="1">
                <a:solidFill>
                  <a:prstClr val="white"/>
                </a:solidFill>
                <a:latin typeface="Times New Roman" panose="02020603050405020304" pitchFamily="18" charset="0"/>
              </a:rPr>
              <a:t>TEMBLOR</a:t>
            </a:r>
            <a:endParaRPr lang="en-US" altLang="es-CL" sz="2000" b="1">
              <a:solidFill>
                <a:prstClr val="white"/>
              </a:solidFill>
              <a:latin typeface="Times New Roman" panose="02020603050405020304" pitchFamily="18" charset="0"/>
            </a:endParaRPr>
          </a:p>
        </p:txBody>
      </p:sp>
      <p:sp>
        <p:nvSpPr>
          <p:cNvPr id="417812" name="Text Box 20"/>
          <p:cNvSpPr txBox="1">
            <a:spLocks noChangeArrowheads="1"/>
          </p:cNvSpPr>
          <p:nvPr/>
        </p:nvSpPr>
        <p:spPr bwMode="auto">
          <a:xfrm>
            <a:off x="3657600" y="457201"/>
            <a:ext cx="1981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spcBef>
                <a:spcPct val="50000"/>
              </a:spcBef>
              <a:spcAft>
                <a:spcPct val="0"/>
              </a:spcAft>
            </a:pPr>
            <a:r>
              <a:rPr lang="es-ES_tradnl" altLang="es-CL" sz="2000" b="1">
                <a:solidFill>
                  <a:prstClr val="white"/>
                </a:solidFill>
                <a:latin typeface="Times New Roman" panose="02020603050405020304" pitchFamily="18" charset="0"/>
              </a:rPr>
              <a:t>SUDOR FRIO</a:t>
            </a:r>
            <a:endParaRPr lang="en-US" altLang="es-CL" sz="2000" b="1">
              <a:solidFill>
                <a:prstClr val="white"/>
              </a:solidFill>
              <a:latin typeface="Times New Roman" panose="02020603050405020304" pitchFamily="18" charset="0"/>
            </a:endParaRPr>
          </a:p>
        </p:txBody>
      </p:sp>
      <p:sp>
        <p:nvSpPr>
          <p:cNvPr id="417813" name="Text Box 21"/>
          <p:cNvSpPr txBox="1">
            <a:spLocks noChangeArrowheads="1"/>
          </p:cNvSpPr>
          <p:nvPr/>
        </p:nvSpPr>
        <p:spPr bwMode="auto">
          <a:xfrm>
            <a:off x="3352800" y="1050925"/>
            <a:ext cx="2286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lnSpc>
                <a:spcPct val="55000"/>
              </a:lnSpc>
              <a:spcBef>
                <a:spcPct val="50000"/>
              </a:spcBef>
              <a:spcAft>
                <a:spcPct val="0"/>
              </a:spcAft>
            </a:pPr>
            <a:r>
              <a:rPr lang="es-ES_tradnl" altLang="es-CL" sz="2000" b="1">
                <a:solidFill>
                  <a:prstClr val="white"/>
                </a:solidFill>
                <a:latin typeface="Times New Roman" panose="02020603050405020304" pitchFamily="18" charset="0"/>
              </a:rPr>
              <a:t>PALPITACIONES</a:t>
            </a:r>
            <a:endParaRPr lang="en-US" altLang="es-CL" sz="2400">
              <a:solidFill>
                <a:prstClr val="white"/>
              </a:solidFill>
              <a:latin typeface="Times" panose="02020603050405020304" pitchFamily="18" charset="0"/>
            </a:endParaRPr>
          </a:p>
        </p:txBody>
      </p:sp>
      <p:sp>
        <p:nvSpPr>
          <p:cNvPr id="417814" name="Text Box 22"/>
          <p:cNvSpPr txBox="1">
            <a:spLocks noChangeArrowheads="1"/>
          </p:cNvSpPr>
          <p:nvPr/>
        </p:nvSpPr>
        <p:spPr bwMode="auto">
          <a:xfrm>
            <a:off x="1905000" y="1584325"/>
            <a:ext cx="37338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lnSpc>
                <a:spcPct val="55000"/>
              </a:lnSpc>
              <a:spcBef>
                <a:spcPct val="50000"/>
              </a:spcBef>
              <a:spcAft>
                <a:spcPct val="0"/>
              </a:spcAft>
            </a:pPr>
            <a:r>
              <a:rPr lang="es-ES_tradnl" altLang="es-CL" sz="2000" b="1">
                <a:solidFill>
                  <a:prstClr val="white"/>
                </a:solidFill>
                <a:latin typeface="Times New Roman" panose="02020603050405020304" pitchFamily="18" charset="0"/>
              </a:rPr>
              <a:t>HAMBRE DESESPERANTE</a:t>
            </a:r>
            <a:endParaRPr lang="en-US" altLang="es-CL" sz="2400">
              <a:solidFill>
                <a:prstClr val="black"/>
              </a:solidFill>
              <a:latin typeface="Times" panose="02020603050405020304" pitchFamily="18" charset="0"/>
            </a:endParaRPr>
          </a:p>
        </p:txBody>
      </p:sp>
      <p:sp>
        <p:nvSpPr>
          <p:cNvPr id="417815" name="Text Box 23"/>
          <p:cNvSpPr txBox="1">
            <a:spLocks noChangeArrowheads="1"/>
          </p:cNvSpPr>
          <p:nvPr/>
        </p:nvSpPr>
        <p:spPr bwMode="auto">
          <a:xfrm>
            <a:off x="3200400" y="2057400"/>
            <a:ext cx="24384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lnSpc>
                <a:spcPct val="55000"/>
              </a:lnSpc>
              <a:spcBef>
                <a:spcPct val="50000"/>
              </a:spcBef>
              <a:spcAft>
                <a:spcPct val="0"/>
              </a:spcAft>
            </a:pPr>
            <a:r>
              <a:rPr lang="es-ES_tradnl" altLang="es-CL" sz="2000" b="1">
                <a:solidFill>
                  <a:prstClr val="white"/>
                </a:solidFill>
                <a:latin typeface="Times New Roman" panose="02020603050405020304" pitchFamily="18" charset="0"/>
              </a:rPr>
              <a:t>PALIDEZ</a:t>
            </a:r>
            <a:endParaRPr lang="en-US" altLang="es-CL" sz="2400">
              <a:solidFill>
                <a:prstClr val="white"/>
              </a:solidFill>
              <a:latin typeface="Times" panose="02020603050405020304" pitchFamily="18" charset="0"/>
            </a:endParaRPr>
          </a:p>
        </p:txBody>
      </p:sp>
      <p:sp>
        <p:nvSpPr>
          <p:cNvPr id="417816" name="Text Box 24"/>
          <p:cNvSpPr txBox="1">
            <a:spLocks noChangeArrowheads="1"/>
          </p:cNvSpPr>
          <p:nvPr/>
        </p:nvSpPr>
        <p:spPr bwMode="auto">
          <a:xfrm>
            <a:off x="2438400" y="2574925"/>
            <a:ext cx="32004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lnSpc>
                <a:spcPct val="55000"/>
              </a:lnSpc>
              <a:spcBef>
                <a:spcPct val="50000"/>
              </a:spcBef>
              <a:spcAft>
                <a:spcPct val="0"/>
              </a:spcAft>
            </a:pPr>
            <a:r>
              <a:rPr lang="es-ES_tradnl" altLang="es-CL" sz="2000" b="1">
                <a:solidFill>
                  <a:prstClr val="white"/>
                </a:solidFill>
                <a:latin typeface="Times New Roman" panose="02020603050405020304" pitchFamily="18" charset="0"/>
              </a:rPr>
              <a:t>CEFALEA</a:t>
            </a:r>
            <a:endParaRPr lang="en-US" altLang="es-CL" sz="2400">
              <a:solidFill>
                <a:prstClr val="black"/>
              </a:solidFill>
              <a:latin typeface="Times" panose="02020603050405020304" pitchFamily="18" charset="0"/>
            </a:endParaRPr>
          </a:p>
        </p:txBody>
      </p:sp>
      <p:sp>
        <p:nvSpPr>
          <p:cNvPr id="417817" name="Text Box 25"/>
          <p:cNvSpPr txBox="1">
            <a:spLocks noChangeArrowheads="1"/>
          </p:cNvSpPr>
          <p:nvPr/>
        </p:nvSpPr>
        <p:spPr bwMode="auto">
          <a:xfrm>
            <a:off x="2971800" y="3108325"/>
            <a:ext cx="2667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lnSpc>
                <a:spcPct val="55000"/>
              </a:lnSpc>
              <a:spcBef>
                <a:spcPct val="50000"/>
              </a:spcBef>
              <a:spcAft>
                <a:spcPct val="0"/>
              </a:spcAft>
            </a:pPr>
            <a:r>
              <a:rPr lang="es-ES_tradnl" altLang="es-CL" sz="2000" b="1">
                <a:solidFill>
                  <a:prstClr val="white"/>
                </a:solidFill>
                <a:latin typeface="Times New Roman" panose="02020603050405020304" pitchFamily="18" charset="0"/>
              </a:rPr>
              <a:t>AGRESIVIDAD</a:t>
            </a:r>
            <a:endParaRPr lang="en-US" altLang="es-CL" sz="2400">
              <a:solidFill>
                <a:prstClr val="white"/>
              </a:solidFill>
              <a:latin typeface="Times" panose="02020603050405020304" pitchFamily="18" charset="0"/>
            </a:endParaRPr>
          </a:p>
        </p:txBody>
      </p:sp>
      <p:sp>
        <p:nvSpPr>
          <p:cNvPr id="417818" name="Text Box 26"/>
          <p:cNvSpPr txBox="1">
            <a:spLocks noChangeArrowheads="1"/>
          </p:cNvSpPr>
          <p:nvPr/>
        </p:nvSpPr>
        <p:spPr bwMode="auto">
          <a:xfrm>
            <a:off x="2590800" y="4572000"/>
            <a:ext cx="3048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fontAlgn="base">
              <a:lnSpc>
                <a:spcPct val="55000"/>
              </a:lnSpc>
              <a:spcBef>
                <a:spcPct val="50000"/>
              </a:spcBef>
              <a:spcAft>
                <a:spcPct val="0"/>
              </a:spcAft>
            </a:pPr>
            <a:r>
              <a:rPr lang="es-ES_tradnl" altLang="es-CL" sz="2000" b="1">
                <a:solidFill>
                  <a:prstClr val="white"/>
                </a:solidFill>
                <a:latin typeface="Times New Roman" panose="02020603050405020304" pitchFamily="18" charset="0"/>
              </a:rPr>
              <a:t>CONFUSION</a:t>
            </a:r>
            <a:endParaRPr lang="en-US" altLang="es-CL" sz="2400">
              <a:solidFill>
                <a:prstClr val="white"/>
              </a:solidFill>
              <a:latin typeface="Times" panose="02020603050405020304" pitchFamily="18" charset="0"/>
            </a:endParaRPr>
          </a:p>
        </p:txBody>
      </p:sp>
      <p:pic>
        <p:nvPicPr>
          <p:cNvPr id="417821" name="Picture 29" descr="TEMBLOR_.GIF                                                   0002FC57Macintosh HD                   ABA781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6317" y="4590817"/>
            <a:ext cx="1971749" cy="128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7823" name="Picture 31" descr="Dolor de cabeza                                                0002FE7DMacintosh HD                   ABA781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0554" y="1275604"/>
            <a:ext cx="1629030" cy="1942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agen 2"/>
          <p:cNvPicPr>
            <a:picLocks noChangeAspect="1"/>
          </p:cNvPicPr>
          <p:nvPr/>
        </p:nvPicPr>
        <p:blipFill>
          <a:blip r:embed="rId5"/>
          <a:stretch>
            <a:fillRect/>
          </a:stretch>
        </p:blipFill>
        <p:spPr>
          <a:xfrm>
            <a:off x="6071409" y="375303"/>
            <a:ext cx="4773582" cy="1066892"/>
          </a:xfrm>
          <a:prstGeom prst="rect">
            <a:avLst/>
          </a:prstGeom>
        </p:spPr>
      </p:pic>
      <p:sp>
        <p:nvSpPr>
          <p:cNvPr id="5" name="Rectángulo 4"/>
          <p:cNvSpPr/>
          <p:nvPr/>
        </p:nvSpPr>
        <p:spPr>
          <a:xfrm>
            <a:off x="9231938" y="1844675"/>
            <a:ext cx="2542409" cy="1815882"/>
          </a:xfrm>
          <a:prstGeom prst="rect">
            <a:avLst/>
          </a:prstGeom>
        </p:spPr>
        <p:txBody>
          <a:bodyPr wrap="square">
            <a:spAutoFit/>
          </a:bodyPr>
          <a:lstStyle/>
          <a:p>
            <a:pPr lvl="0" fontAlgn="base">
              <a:spcBef>
                <a:spcPct val="100000"/>
              </a:spcBef>
              <a:spcAft>
                <a:spcPct val="0"/>
              </a:spcAft>
            </a:pPr>
            <a:r>
              <a:rPr lang="es-ES_tradnl" altLang="es-CL" sz="1400" b="1" i="1" dirty="0" smtClean="0">
                <a:solidFill>
                  <a:prstClr val="black"/>
                </a:solidFill>
                <a:latin typeface="Arial" panose="020B0604020202020204" pitchFamily="34" charset="0"/>
                <a:cs typeface="Arial" panose="020B0604020202020204" pitchFamily="34" charset="0"/>
              </a:rPr>
              <a:t>El estado </a:t>
            </a:r>
            <a:r>
              <a:rPr lang="es-ES_tradnl" altLang="es-CL" sz="1400" b="1" i="1" dirty="0">
                <a:solidFill>
                  <a:prstClr val="black"/>
                </a:solidFill>
                <a:latin typeface="Arial" panose="020B0604020202020204" pitchFamily="34" charset="0"/>
                <a:cs typeface="Arial" panose="020B0604020202020204" pitchFamily="34" charset="0"/>
              </a:rPr>
              <a:t>de </a:t>
            </a:r>
            <a:r>
              <a:rPr lang="es-ES_tradnl" altLang="es-CL" sz="1400" b="1" i="1" dirty="0" smtClean="0">
                <a:solidFill>
                  <a:prstClr val="black"/>
                </a:solidFill>
                <a:latin typeface="Arial" panose="020B0604020202020204" pitchFamily="34" charset="0"/>
                <a:cs typeface="Arial" panose="020B0604020202020204" pitchFamily="34" charset="0"/>
              </a:rPr>
              <a:t>confusión que </a:t>
            </a:r>
            <a:r>
              <a:rPr lang="es-ES_tradnl" altLang="es-CL" sz="1400" b="1" i="1" dirty="0">
                <a:solidFill>
                  <a:prstClr val="black"/>
                </a:solidFill>
                <a:latin typeface="Arial" panose="020B0604020202020204" pitchFamily="34" charset="0"/>
                <a:cs typeface="Arial" panose="020B0604020202020204" pitchFamily="34" charset="0"/>
              </a:rPr>
              <a:t>produce a veces una </a:t>
            </a:r>
            <a:r>
              <a:rPr lang="es-ES_tradnl" altLang="es-CL" sz="1400" b="1" i="1" dirty="0" err="1">
                <a:solidFill>
                  <a:prstClr val="black"/>
                </a:solidFill>
                <a:latin typeface="Arial" panose="020B0604020202020204" pitchFamily="34" charset="0"/>
                <a:cs typeface="Arial" panose="020B0604020202020204" pitchFamily="34" charset="0"/>
              </a:rPr>
              <a:t>hipogl</a:t>
            </a:r>
            <a:r>
              <a:rPr lang="en-US" altLang="es-CL" sz="1400" b="1" i="1" dirty="0" err="1">
                <a:solidFill>
                  <a:prstClr val="black"/>
                </a:solidFill>
                <a:latin typeface="Arial" panose="020B0604020202020204" pitchFamily="34" charset="0"/>
                <a:cs typeface="Arial" panose="020B0604020202020204" pitchFamily="34" charset="0"/>
              </a:rPr>
              <a:t>i</a:t>
            </a:r>
            <a:r>
              <a:rPr lang="es-ES_tradnl" altLang="es-CL" sz="1400" b="1" i="1" dirty="0" err="1">
                <a:solidFill>
                  <a:prstClr val="black"/>
                </a:solidFill>
                <a:latin typeface="Arial" panose="020B0604020202020204" pitchFamily="34" charset="0"/>
                <a:cs typeface="Arial" panose="020B0604020202020204" pitchFamily="34" charset="0"/>
              </a:rPr>
              <a:t>cemia</a:t>
            </a:r>
            <a:r>
              <a:rPr lang="es-ES_tradnl" altLang="es-CL" sz="1400" b="1" i="1" dirty="0">
                <a:solidFill>
                  <a:prstClr val="black"/>
                </a:solidFill>
                <a:latin typeface="Arial" panose="020B0604020202020204" pitchFamily="34" charset="0"/>
                <a:cs typeface="Arial" panose="020B0604020202020204" pitchFamily="34" charset="0"/>
              </a:rPr>
              <a:t> puede confundirse con un cuadro de intoxicación. Por eso se aconseja llevar siempre </a:t>
            </a:r>
            <a:r>
              <a:rPr lang="es-ES_tradnl" altLang="es-CL" sz="1400" b="1" i="1" dirty="0">
                <a:solidFill>
                  <a:srgbClr val="FF0000"/>
                </a:solidFill>
                <a:latin typeface="Arial" panose="020B0604020202020204" pitchFamily="34" charset="0"/>
                <a:cs typeface="Arial" panose="020B0604020202020204" pitchFamily="34" charset="0"/>
              </a:rPr>
              <a:t>algún medio de identificación.</a:t>
            </a:r>
            <a:endParaRPr lang="es-ES_tradnl" altLang="es-CL" sz="1400" b="1" dirty="0">
              <a:solidFill>
                <a:srgbClr val="FF0000"/>
              </a:solidFill>
              <a:latin typeface="Arial" panose="020B0604020202020204" pitchFamily="34" charset="0"/>
              <a:cs typeface="Arial" panose="020B0604020202020204" pitchFamily="34" charset="0"/>
            </a:endParaRPr>
          </a:p>
        </p:txBody>
      </p:sp>
      <p:pic>
        <p:nvPicPr>
          <p:cNvPr id="6" name="Imagen 5"/>
          <p:cNvPicPr>
            <a:picLocks noChangeAspect="1"/>
          </p:cNvPicPr>
          <p:nvPr/>
        </p:nvPicPr>
        <p:blipFill>
          <a:blip r:embed="rId6"/>
          <a:stretch>
            <a:fillRect/>
          </a:stretch>
        </p:blipFill>
        <p:spPr>
          <a:xfrm>
            <a:off x="9384339" y="4742330"/>
            <a:ext cx="1271291" cy="1337174"/>
          </a:xfrm>
          <a:prstGeom prst="rect">
            <a:avLst/>
          </a:prstGeom>
        </p:spPr>
      </p:pic>
      <p:pic>
        <p:nvPicPr>
          <p:cNvPr id="7" name="Imagen 6"/>
          <p:cNvPicPr>
            <a:picLocks noChangeAspect="1"/>
          </p:cNvPicPr>
          <p:nvPr/>
        </p:nvPicPr>
        <p:blipFill>
          <a:blip r:embed="rId7"/>
          <a:stretch>
            <a:fillRect/>
          </a:stretch>
        </p:blipFill>
        <p:spPr>
          <a:xfrm>
            <a:off x="10673085" y="3841750"/>
            <a:ext cx="1158176" cy="2103714"/>
          </a:xfrm>
          <a:prstGeom prst="rect">
            <a:avLst/>
          </a:prstGeom>
        </p:spPr>
      </p:pic>
      <p:pic>
        <p:nvPicPr>
          <p:cNvPr id="8" name="Imagen 7"/>
          <p:cNvPicPr>
            <a:picLocks noChangeAspect="1"/>
          </p:cNvPicPr>
          <p:nvPr/>
        </p:nvPicPr>
        <p:blipFill>
          <a:blip r:embed="rId8"/>
          <a:stretch>
            <a:fillRect/>
          </a:stretch>
        </p:blipFill>
        <p:spPr>
          <a:xfrm>
            <a:off x="7390729" y="2712066"/>
            <a:ext cx="1530426" cy="1695255"/>
          </a:xfrm>
          <a:prstGeom prst="rect">
            <a:avLst/>
          </a:prstGeom>
        </p:spPr>
      </p:pic>
    </p:spTree>
    <p:extLst>
      <p:ext uri="{BB962C8B-B14F-4D97-AF65-F5344CB8AC3E}">
        <p14:creationId xmlns:p14="http://schemas.microsoft.com/office/powerpoint/2010/main" val="744539501"/>
      </p:ext>
    </p:extLst>
  </p:cSld>
  <p:clrMapOvr>
    <a:masterClrMapping/>
  </p:clrMapOvr>
  <p:transition advTm="15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17811"/>
                                        </p:tgtEl>
                                        <p:attrNameLst>
                                          <p:attrName>style.visibility</p:attrName>
                                        </p:attrNameLst>
                                      </p:cBhvr>
                                      <p:to>
                                        <p:strVal val="visible"/>
                                      </p:to>
                                    </p:set>
                                    <p:anim calcmode="lin" valueType="num">
                                      <p:cBhvr additive="base">
                                        <p:cTn id="13" dur="500" fill="hold"/>
                                        <p:tgtEl>
                                          <p:spTgt spid="417811"/>
                                        </p:tgtEl>
                                        <p:attrNameLst>
                                          <p:attrName>ppt_x</p:attrName>
                                        </p:attrNameLst>
                                      </p:cBhvr>
                                      <p:tavLst>
                                        <p:tav tm="0">
                                          <p:val>
                                            <p:strVal val="0-#ppt_w/2"/>
                                          </p:val>
                                        </p:tav>
                                        <p:tav tm="100000">
                                          <p:val>
                                            <p:strVal val="#ppt_x"/>
                                          </p:val>
                                        </p:tav>
                                      </p:tavLst>
                                    </p:anim>
                                    <p:anim calcmode="lin" valueType="num">
                                      <p:cBhvr additive="base">
                                        <p:cTn id="14" dur="500" fill="hold"/>
                                        <p:tgtEl>
                                          <p:spTgt spid="41781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nodeType="clickEffect">
                                  <p:stCondLst>
                                    <p:cond delay="0"/>
                                  </p:stCondLst>
                                  <p:childTnLst>
                                    <p:set>
                                      <p:cBhvr>
                                        <p:cTn id="18" dur="1" fill="hold">
                                          <p:stCondLst>
                                            <p:cond delay="0"/>
                                          </p:stCondLst>
                                        </p:cTn>
                                        <p:tgtEl>
                                          <p:spTgt spid="417821"/>
                                        </p:tgtEl>
                                        <p:attrNameLst>
                                          <p:attrName>style.visibility</p:attrName>
                                        </p:attrNameLst>
                                      </p:cBhvr>
                                      <p:to>
                                        <p:strVal val="visible"/>
                                      </p:to>
                                    </p:set>
                                    <p:anim calcmode="lin" valueType="num">
                                      <p:cBhvr>
                                        <p:cTn id="19" dur="500" fill="hold"/>
                                        <p:tgtEl>
                                          <p:spTgt spid="417821"/>
                                        </p:tgtEl>
                                        <p:attrNameLst>
                                          <p:attrName>ppt_w</p:attrName>
                                        </p:attrNameLst>
                                      </p:cBhvr>
                                      <p:tavLst>
                                        <p:tav tm="0">
                                          <p:val>
                                            <p:fltVal val="0"/>
                                          </p:val>
                                        </p:tav>
                                        <p:tav tm="100000">
                                          <p:val>
                                            <p:strVal val="#ppt_w"/>
                                          </p:val>
                                        </p:tav>
                                      </p:tavLst>
                                    </p:anim>
                                    <p:anim calcmode="lin" valueType="num">
                                      <p:cBhvr>
                                        <p:cTn id="20" dur="500" fill="hold"/>
                                        <p:tgtEl>
                                          <p:spTgt spid="417821"/>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17812"/>
                                        </p:tgtEl>
                                        <p:attrNameLst>
                                          <p:attrName>style.visibility</p:attrName>
                                        </p:attrNameLst>
                                      </p:cBhvr>
                                      <p:to>
                                        <p:strVal val="visible"/>
                                      </p:to>
                                    </p:set>
                                    <p:anim calcmode="lin" valueType="num">
                                      <p:cBhvr additive="base">
                                        <p:cTn id="25" dur="500" fill="hold"/>
                                        <p:tgtEl>
                                          <p:spTgt spid="417812"/>
                                        </p:tgtEl>
                                        <p:attrNameLst>
                                          <p:attrName>ppt_x</p:attrName>
                                        </p:attrNameLst>
                                      </p:cBhvr>
                                      <p:tavLst>
                                        <p:tav tm="0">
                                          <p:val>
                                            <p:strVal val="0-#ppt_w/2"/>
                                          </p:val>
                                        </p:tav>
                                        <p:tav tm="100000">
                                          <p:val>
                                            <p:strVal val="#ppt_x"/>
                                          </p:val>
                                        </p:tav>
                                      </p:tavLst>
                                    </p:anim>
                                    <p:anim calcmode="lin" valueType="num">
                                      <p:cBhvr additive="base">
                                        <p:cTn id="26" dur="500" fill="hold"/>
                                        <p:tgtEl>
                                          <p:spTgt spid="417812"/>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17813"/>
                                        </p:tgtEl>
                                        <p:attrNameLst>
                                          <p:attrName>style.visibility</p:attrName>
                                        </p:attrNameLst>
                                      </p:cBhvr>
                                      <p:to>
                                        <p:strVal val="visible"/>
                                      </p:to>
                                    </p:set>
                                    <p:anim calcmode="lin" valueType="num">
                                      <p:cBhvr additive="base">
                                        <p:cTn id="31" dur="500" fill="hold"/>
                                        <p:tgtEl>
                                          <p:spTgt spid="417813"/>
                                        </p:tgtEl>
                                        <p:attrNameLst>
                                          <p:attrName>ppt_x</p:attrName>
                                        </p:attrNameLst>
                                      </p:cBhvr>
                                      <p:tavLst>
                                        <p:tav tm="0">
                                          <p:val>
                                            <p:strVal val="0-#ppt_w/2"/>
                                          </p:val>
                                        </p:tav>
                                        <p:tav tm="100000">
                                          <p:val>
                                            <p:strVal val="#ppt_x"/>
                                          </p:val>
                                        </p:tav>
                                      </p:tavLst>
                                    </p:anim>
                                    <p:anim calcmode="lin" valueType="num">
                                      <p:cBhvr additive="base">
                                        <p:cTn id="32" dur="500" fill="hold"/>
                                        <p:tgtEl>
                                          <p:spTgt spid="417813"/>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17814"/>
                                        </p:tgtEl>
                                        <p:attrNameLst>
                                          <p:attrName>style.visibility</p:attrName>
                                        </p:attrNameLst>
                                      </p:cBhvr>
                                      <p:to>
                                        <p:strVal val="visible"/>
                                      </p:to>
                                    </p:set>
                                    <p:anim calcmode="lin" valueType="num">
                                      <p:cBhvr additive="base">
                                        <p:cTn id="37" dur="500" fill="hold"/>
                                        <p:tgtEl>
                                          <p:spTgt spid="417814"/>
                                        </p:tgtEl>
                                        <p:attrNameLst>
                                          <p:attrName>ppt_x</p:attrName>
                                        </p:attrNameLst>
                                      </p:cBhvr>
                                      <p:tavLst>
                                        <p:tav tm="0">
                                          <p:val>
                                            <p:strVal val="0-#ppt_w/2"/>
                                          </p:val>
                                        </p:tav>
                                        <p:tav tm="100000">
                                          <p:val>
                                            <p:strVal val="#ppt_x"/>
                                          </p:val>
                                        </p:tav>
                                      </p:tavLst>
                                    </p:anim>
                                    <p:anim calcmode="lin" valueType="num">
                                      <p:cBhvr additive="base">
                                        <p:cTn id="38" dur="500" fill="hold"/>
                                        <p:tgtEl>
                                          <p:spTgt spid="417814"/>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17815"/>
                                        </p:tgtEl>
                                        <p:attrNameLst>
                                          <p:attrName>style.visibility</p:attrName>
                                        </p:attrNameLst>
                                      </p:cBhvr>
                                      <p:to>
                                        <p:strVal val="visible"/>
                                      </p:to>
                                    </p:set>
                                    <p:anim calcmode="lin" valueType="num">
                                      <p:cBhvr additive="base">
                                        <p:cTn id="43" dur="500" fill="hold"/>
                                        <p:tgtEl>
                                          <p:spTgt spid="417815"/>
                                        </p:tgtEl>
                                        <p:attrNameLst>
                                          <p:attrName>ppt_x</p:attrName>
                                        </p:attrNameLst>
                                      </p:cBhvr>
                                      <p:tavLst>
                                        <p:tav tm="0">
                                          <p:val>
                                            <p:strVal val="0-#ppt_w/2"/>
                                          </p:val>
                                        </p:tav>
                                        <p:tav tm="100000">
                                          <p:val>
                                            <p:strVal val="#ppt_x"/>
                                          </p:val>
                                        </p:tav>
                                      </p:tavLst>
                                    </p:anim>
                                    <p:anim calcmode="lin" valueType="num">
                                      <p:cBhvr additive="base">
                                        <p:cTn id="44" dur="500" fill="hold"/>
                                        <p:tgtEl>
                                          <p:spTgt spid="417815"/>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417816"/>
                                        </p:tgtEl>
                                        <p:attrNameLst>
                                          <p:attrName>style.visibility</p:attrName>
                                        </p:attrNameLst>
                                      </p:cBhvr>
                                      <p:to>
                                        <p:strVal val="visible"/>
                                      </p:to>
                                    </p:set>
                                    <p:anim calcmode="lin" valueType="num">
                                      <p:cBhvr additive="base">
                                        <p:cTn id="49" dur="500" fill="hold"/>
                                        <p:tgtEl>
                                          <p:spTgt spid="417816"/>
                                        </p:tgtEl>
                                        <p:attrNameLst>
                                          <p:attrName>ppt_x</p:attrName>
                                        </p:attrNameLst>
                                      </p:cBhvr>
                                      <p:tavLst>
                                        <p:tav tm="0">
                                          <p:val>
                                            <p:strVal val="0-#ppt_w/2"/>
                                          </p:val>
                                        </p:tav>
                                        <p:tav tm="100000">
                                          <p:val>
                                            <p:strVal val="#ppt_x"/>
                                          </p:val>
                                        </p:tav>
                                      </p:tavLst>
                                    </p:anim>
                                    <p:anim calcmode="lin" valueType="num">
                                      <p:cBhvr additive="base">
                                        <p:cTn id="50" dur="500" fill="hold"/>
                                        <p:tgtEl>
                                          <p:spTgt spid="417816"/>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3" presetClass="entr" presetSubtype="16" fill="hold" nodeType="clickEffect">
                                  <p:stCondLst>
                                    <p:cond delay="0"/>
                                  </p:stCondLst>
                                  <p:childTnLst>
                                    <p:set>
                                      <p:cBhvr>
                                        <p:cTn id="54" dur="1" fill="hold">
                                          <p:stCondLst>
                                            <p:cond delay="0"/>
                                          </p:stCondLst>
                                        </p:cTn>
                                        <p:tgtEl>
                                          <p:spTgt spid="417823"/>
                                        </p:tgtEl>
                                        <p:attrNameLst>
                                          <p:attrName>style.visibility</p:attrName>
                                        </p:attrNameLst>
                                      </p:cBhvr>
                                      <p:to>
                                        <p:strVal val="visible"/>
                                      </p:to>
                                    </p:set>
                                    <p:anim calcmode="lin" valueType="num">
                                      <p:cBhvr>
                                        <p:cTn id="55" dur="500" fill="hold"/>
                                        <p:tgtEl>
                                          <p:spTgt spid="417823"/>
                                        </p:tgtEl>
                                        <p:attrNameLst>
                                          <p:attrName>ppt_w</p:attrName>
                                        </p:attrNameLst>
                                      </p:cBhvr>
                                      <p:tavLst>
                                        <p:tav tm="0">
                                          <p:val>
                                            <p:fltVal val="0"/>
                                          </p:val>
                                        </p:tav>
                                        <p:tav tm="100000">
                                          <p:val>
                                            <p:strVal val="#ppt_w"/>
                                          </p:val>
                                        </p:tav>
                                      </p:tavLst>
                                    </p:anim>
                                    <p:anim calcmode="lin" valueType="num">
                                      <p:cBhvr>
                                        <p:cTn id="56" dur="500" fill="hold"/>
                                        <p:tgtEl>
                                          <p:spTgt spid="417823"/>
                                        </p:tgtEl>
                                        <p:attrNameLst>
                                          <p:attrName>ppt_h</p:attrName>
                                        </p:attrNameLst>
                                      </p:cBhvr>
                                      <p:tavLst>
                                        <p:tav tm="0">
                                          <p:val>
                                            <p:fltVal val="0"/>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417817"/>
                                        </p:tgtEl>
                                        <p:attrNameLst>
                                          <p:attrName>style.visibility</p:attrName>
                                        </p:attrNameLst>
                                      </p:cBhvr>
                                      <p:to>
                                        <p:strVal val="visible"/>
                                      </p:to>
                                    </p:set>
                                    <p:anim calcmode="lin" valueType="num">
                                      <p:cBhvr additive="base">
                                        <p:cTn id="61" dur="500" fill="hold"/>
                                        <p:tgtEl>
                                          <p:spTgt spid="417817"/>
                                        </p:tgtEl>
                                        <p:attrNameLst>
                                          <p:attrName>ppt_x</p:attrName>
                                        </p:attrNameLst>
                                      </p:cBhvr>
                                      <p:tavLst>
                                        <p:tav tm="0">
                                          <p:val>
                                            <p:strVal val="0-#ppt_w/2"/>
                                          </p:val>
                                        </p:tav>
                                        <p:tav tm="100000">
                                          <p:val>
                                            <p:strVal val="#ppt_x"/>
                                          </p:val>
                                        </p:tav>
                                      </p:tavLst>
                                    </p:anim>
                                    <p:anim calcmode="lin" valueType="num">
                                      <p:cBhvr additive="base">
                                        <p:cTn id="62" dur="500" fill="hold"/>
                                        <p:tgtEl>
                                          <p:spTgt spid="417817"/>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417807"/>
                                        </p:tgtEl>
                                        <p:attrNameLst>
                                          <p:attrName>style.visibility</p:attrName>
                                        </p:attrNameLst>
                                      </p:cBhvr>
                                      <p:to>
                                        <p:strVal val="visible"/>
                                      </p:to>
                                    </p:set>
                                    <p:anim calcmode="lin" valueType="num">
                                      <p:cBhvr additive="base">
                                        <p:cTn id="67" dur="500" fill="hold"/>
                                        <p:tgtEl>
                                          <p:spTgt spid="417807"/>
                                        </p:tgtEl>
                                        <p:attrNameLst>
                                          <p:attrName>ppt_x</p:attrName>
                                        </p:attrNameLst>
                                      </p:cBhvr>
                                      <p:tavLst>
                                        <p:tav tm="0">
                                          <p:val>
                                            <p:strVal val="0-#ppt_w/2"/>
                                          </p:val>
                                        </p:tav>
                                        <p:tav tm="100000">
                                          <p:val>
                                            <p:strVal val="#ppt_x"/>
                                          </p:val>
                                        </p:tav>
                                      </p:tavLst>
                                    </p:anim>
                                    <p:anim calcmode="lin" valueType="num">
                                      <p:cBhvr additive="base">
                                        <p:cTn id="68" dur="500" fill="hold"/>
                                        <p:tgtEl>
                                          <p:spTgt spid="417807"/>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417808"/>
                                        </p:tgtEl>
                                        <p:attrNameLst>
                                          <p:attrName>style.visibility</p:attrName>
                                        </p:attrNameLst>
                                      </p:cBhvr>
                                      <p:to>
                                        <p:strVal val="visible"/>
                                      </p:to>
                                    </p:set>
                                    <p:anim calcmode="lin" valueType="num">
                                      <p:cBhvr additive="base">
                                        <p:cTn id="73" dur="500" fill="hold"/>
                                        <p:tgtEl>
                                          <p:spTgt spid="417808"/>
                                        </p:tgtEl>
                                        <p:attrNameLst>
                                          <p:attrName>ppt_x</p:attrName>
                                        </p:attrNameLst>
                                      </p:cBhvr>
                                      <p:tavLst>
                                        <p:tav tm="0">
                                          <p:val>
                                            <p:strVal val="0-#ppt_w/2"/>
                                          </p:val>
                                        </p:tav>
                                        <p:tav tm="100000">
                                          <p:val>
                                            <p:strVal val="#ppt_x"/>
                                          </p:val>
                                        </p:tav>
                                      </p:tavLst>
                                    </p:anim>
                                    <p:anim calcmode="lin" valueType="num">
                                      <p:cBhvr additive="base">
                                        <p:cTn id="74" dur="500" fill="hold"/>
                                        <p:tgtEl>
                                          <p:spTgt spid="417808"/>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417818"/>
                                        </p:tgtEl>
                                        <p:attrNameLst>
                                          <p:attrName>style.visibility</p:attrName>
                                        </p:attrNameLst>
                                      </p:cBhvr>
                                      <p:to>
                                        <p:strVal val="visible"/>
                                      </p:to>
                                    </p:set>
                                    <p:anim calcmode="lin" valueType="num">
                                      <p:cBhvr additive="base">
                                        <p:cTn id="79" dur="500" fill="hold"/>
                                        <p:tgtEl>
                                          <p:spTgt spid="417818"/>
                                        </p:tgtEl>
                                        <p:attrNameLst>
                                          <p:attrName>ppt_x</p:attrName>
                                        </p:attrNameLst>
                                      </p:cBhvr>
                                      <p:tavLst>
                                        <p:tav tm="0">
                                          <p:val>
                                            <p:strVal val="0-#ppt_w/2"/>
                                          </p:val>
                                        </p:tav>
                                        <p:tav tm="100000">
                                          <p:val>
                                            <p:strVal val="#ppt_x"/>
                                          </p:val>
                                        </p:tav>
                                      </p:tavLst>
                                    </p:anim>
                                    <p:anim calcmode="lin" valueType="num">
                                      <p:cBhvr additive="base">
                                        <p:cTn id="80" dur="500" fill="hold"/>
                                        <p:tgtEl>
                                          <p:spTgt spid="417818"/>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417809"/>
                                        </p:tgtEl>
                                        <p:attrNameLst>
                                          <p:attrName>style.visibility</p:attrName>
                                        </p:attrNameLst>
                                      </p:cBhvr>
                                      <p:to>
                                        <p:strVal val="visible"/>
                                      </p:to>
                                    </p:set>
                                    <p:anim calcmode="lin" valueType="num">
                                      <p:cBhvr additive="base">
                                        <p:cTn id="85" dur="500" fill="hold"/>
                                        <p:tgtEl>
                                          <p:spTgt spid="417809"/>
                                        </p:tgtEl>
                                        <p:attrNameLst>
                                          <p:attrName>ppt_x</p:attrName>
                                        </p:attrNameLst>
                                      </p:cBhvr>
                                      <p:tavLst>
                                        <p:tav tm="0">
                                          <p:val>
                                            <p:strVal val="0-#ppt_w/2"/>
                                          </p:val>
                                        </p:tav>
                                        <p:tav tm="100000">
                                          <p:val>
                                            <p:strVal val="#ppt_x"/>
                                          </p:val>
                                        </p:tav>
                                      </p:tavLst>
                                    </p:anim>
                                    <p:anim calcmode="lin" valueType="num">
                                      <p:cBhvr additive="base">
                                        <p:cTn id="86" dur="500" fill="hold"/>
                                        <p:tgtEl>
                                          <p:spTgt spid="417809"/>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417810"/>
                                        </p:tgtEl>
                                        <p:attrNameLst>
                                          <p:attrName>style.visibility</p:attrName>
                                        </p:attrNameLst>
                                      </p:cBhvr>
                                      <p:to>
                                        <p:strVal val="visible"/>
                                      </p:to>
                                    </p:set>
                                    <p:anim calcmode="lin" valueType="num">
                                      <p:cBhvr additive="base">
                                        <p:cTn id="91" dur="500" fill="hold"/>
                                        <p:tgtEl>
                                          <p:spTgt spid="417810"/>
                                        </p:tgtEl>
                                        <p:attrNameLst>
                                          <p:attrName>ppt_x</p:attrName>
                                        </p:attrNameLst>
                                      </p:cBhvr>
                                      <p:tavLst>
                                        <p:tav tm="0">
                                          <p:val>
                                            <p:strVal val="0-#ppt_w/2"/>
                                          </p:val>
                                        </p:tav>
                                        <p:tav tm="100000">
                                          <p:val>
                                            <p:strVal val="#ppt_x"/>
                                          </p:val>
                                        </p:tav>
                                      </p:tavLst>
                                    </p:anim>
                                    <p:anim calcmode="lin" valueType="num">
                                      <p:cBhvr additive="base">
                                        <p:cTn id="92" dur="500" fill="hold"/>
                                        <p:tgtEl>
                                          <p:spTgt spid="4178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807" grpId="0" autoUpdateAnimBg="0"/>
      <p:bldP spid="417808" grpId="0" autoUpdateAnimBg="0"/>
      <p:bldP spid="417809" grpId="0" autoUpdateAnimBg="0"/>
      <p:bldP spid="417810" grpId="0" autoUpdateAnimBg="0"/>
      <p:bldP spid="417811" grpId="0" autoUpdateAnimBg="0"/>
      <p:bldP spid="417812" grpId="0" autoUpdateAnimBg="0"/>
      <p:bldP spid="417813" grpId="0" autoUpdateAnimBg="0"/>
      <p:bldP spid="417814" grpId="0" autoUpdateAnimBg="0"/>
      <p:bldP spid="417815" grpId="0" autoUpdateAnimBg="0"/>
      <p:bldP spid="417816" grpId="0" autoUpdateAnimBg="0"/>
      <p:bldP spid="417817" grpId="0" autoUpdateAnimBg="0"/>
      <p:bldP spid="41781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Text Box 2"/>
          <p:cNvSpPr txBox="1">
            <a:spLocks noChangeArrowheads="1"/>
          </p:cNvSpPr>
          <p:nvPr/>
        </p:nvSpPr>
        <p:spPr bwMode="auto">
          <a:xfrm>
            <a:off x="3886200" y="685800"/>
            <a:ext cx="579120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fontAlgn="base">
              <a:spcBef>
                <a:spcPct val="100000"/>
              </a:spcBef>
              <a:spcAft>
                <a:spcPct val="0"/>
              </a:spcAft>
            </a:pPr>
            <a:r>
              <a:rPr lang="es-ES_tradnl" altLang="es-CL" sz="2500" b="1" i="1">
                <a:solidFill>
                  <a:prstClr val="black"/>
                </a:solidFill>
                <a:cs typeface="Arial" panose="020B0604020202020204" pitchFamily="34" charset="0"/>
              </a:rPr>
              <a:t>¿Cómo evitar la hipoglicemia?</a:t>
            </a:r>
            <a:endParaRPr lang="es-ES_tradnl" altLang="es-CL" sz="2000" b="1">
              <a:solidFill>
                <a:prstClr val="black"/>
              </a:solidFill>
              <a:cs typeface="Arial" panose="020B0604020202020204" pitchFamily="34" charset="0"/>
            </a:endParaRPr>
          </a:p>
        </p:txBody>
      </p:sp>
      <p:sp>
        <p:nvSpPr>
          <p:cNvPr id="418819" name="Rectangle 3"/>
          <p:cNvSpPr>
            <a:spLocks noChangeArrowheads="1"/>
          </p:cNvSpPr>
          <p:nvPr/>
        </p:nvSpPr>
        <p:spPr bwMode="auto">
          <a:xfrm>
            <a:off x="3124200" y="1524000"/>
            <a:ext cx="1752600" cy="3048000"/>
          </a:xfrm>
          <a:prstGeom prst="rect">
            <a:avLst/>
          </a:prstGeom>
          <a:gradFill rotWithShape="0">
            <a:gsLst>
              <a:gs pos="0">
                <a:srgbClr val="FF993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418820" name="Text Box 4"/>
          <p:cNvSpPr txBox="1">
            <a:spLocks noChangeArrowheads="1"/>
          </p:cNvSpPr>
          <p:nvPr/>
        </p:nvSpPr>
        <p:spPr bwMode="auto">
          <a:xfrm>
            <a:off x="3018398" y="1524000"/>
            <a:ext cx="1858402"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fontAlgn="base">
              <a:spcBef>
                <a:spcPct val="100000"/>
              </a:spcBef>
              <a:spcAft>
                <a:spcPct val="0"/>
              </a:spcAft>
            </a:pPr>
            <a:r>
              <a:rPr lang="es-ES_tradnl" altLang="es-CL" sz="2000" b="1" i="1" dirty="0">
                <a:solidFill>
                  <a:prstClr val="black"/>
                </a:solidFill>
                <a:latin typeface="Times New Roman" panose="02020603050405020304" pitchFamily="18" charset="0"/>
              </a:rPr>
              <a:t>Respetar horario, cantidad y calidad de los alimentos.</a:t>
            </a:r>
            <a:endParaRPr lang="es-ES_tradnl" altLang="es-CL" sz="2000" b="1" dirty="0">
              <a:solidFill>
                <a:prstClr val="black"/>
              </a:solidFill>
              <a:latin typeface="Times New Roman" panose="02020603050405020304" pitchFamily="18" charset="0"/>
            </a:endParaRPr>
          </a:p>
        </p:txBody>
      </p:sp>
      <p:pic>
        <p:nvPicPr>
          <p:cNvPr id="418821" name="Picture 5" descr="Ensalada.tif                                                   0002FE7DMacintosh HD                   ABA781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9641" y="1356378"/>
            <a:ext cx="1108075"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8822" name="Picture 6" descr="&#10;FRUTAS.tif                                                     0002FE7DMacintosh HD                   ABA781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3678" y="3573462"/>
            <a:ext cx="1219200"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8823" name="Picture 7" descr=" pollo.tif                                                      0002FE7DMacintosh HD                   ABA7815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270" y="2740587"/>
            <a:ext cx="98425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8824" name="Rectangle 8"/>
          <p:cNvSpPr>
            <a:spLocks noChangeArrowheads="1"/>
          </p:cNvSpPr>
          <p:nvPr/>
        </p:nvSpPr>
        <p:spPr bwMode="auto">
          <a:xfrm>
            <a:off x="5638800" y="1524000"/>
            <a:ext cx="1752600" cy="3048000"/>
          </a:xfrm>
          <a:prstGeom prst="rect">
            <a:avLst/>
          </a:prstGeom>
          <a:gradFill rotWithShape="0">
            <a:gsLst>
              <a:gs pos="0">
                <a:srgbClr val="FF993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418825" name="Text Box 9"/>
          <p:cNvSpPr txBox="1">
            <a:spLocks noChangeArrowheads="1"/>
          </p:cNvSpPr>
          <p:nvPr/>
        </p:nvSpPr>
        <p:spPr bwMode="auto">
          <a:xfrm>
            <a:off x="5638800" y="1524001"/>
            <a:ext cx="17526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fontAlgn="base">
              <a:spcBef>
                <a:spcPct val="100000"/>
              </a:spcBef>
              <a:spcAft>
                <a:spcPct val="0"/>
              </a:spcAft>
            </a:pPr>
            <a:r>
              <a:rPr lang="es-ES_tradnl" altLang="es-CL" sz="2000" b="1" i="1">
                <a:solidFill>
                  <a:prstClr val="black"/>
                </a:solidFill>
                <a:latin typeface="Times New Roman" panose="02020603050405020304" pitchFamily="18" charset="0"/>
              </a:rPr>
              <a:t>Aumentar la comida o adecuar la insulina si se hace más ejercicio físico</a:t>
            </a:r>
            <a:r>
              <a:rPr lang="es-ES_tradnl" altLang="es-CL" sz="2000" b="1" i="1">
                <a:solidFill>
                  <a:srgbClr val="FF0000"/>
                </a:solidFill>
                <a:latin typeface="Times New Roman" panose="02020603050405020304" pitchFamily="18" charset="0"/>
              </a:rPr>
              <a:t>.</a:t>
            </a:r>
            <a:endParaRPr lang="es-ES_tradnl" altLang="es-CL" sz="2000" b="1">
              <a:solidFill>
                <a:prstClr val="black"/>
              </a:solidFill>
              <a:latin typeface="Times New Roman" panose="02020603050405020304" pitchFamily="18" charset="0"/>
            </a:endParaRPr>
          </a:p>
        </p:txBody>
      </p:sp>
      <p:pic>
        <p:nvPicPr>
          <p:cNvPr id="418826" name="Picture 10" descr="GYM.tif                                                        0002FE7DMacintosh HD                   ABA781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2" y="3263900"/>
            <a:ext cx="1066800"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1"/>
          <p:cNvGrpSpPr>
            <a:grpSpLocks/>
          </p:cNvGrpSpPr>
          <p:nvPr/>
        </p:nvGrpSpPr>
        <p:grpSpPr bwMode="auto">
          <a:xfrm>
            <a:off x="6300274" y="3889375"/>
            <a:ext cx="785813" cy="1143000"/>
            <a:chOff x="3360" y="2592"/>
            <a:chExt cx="495" cy="720"/>
          </a:xfrm>
        </p:grpSpPr>
        <p:pic>
          <p:nvPicPr>
            <p:cNvPr id="15376" name="Picture 12" descr="INSULINvertida.TIF                                             0002FE7DMacintosh HD                   ABA7815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04" y="2592"/>
              <a:ext cx="351"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7" name="Text Box 13"/>
            <p:cNvSpPr txBox="1">
              <a:spLocks noChangeArrowheads="1"/>
            </p:cNvSpPr>
            <p:nvPr/>
          </p:nvSpPr>
          <p:spPr bwMode="auto">
            <a:xfrm>
              <a:off x="3360" y="2832"/>
              <a:ext cx="240" cy="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50000"/>
                </a:spcBef>
                <a:spcAft>
                  <a:spcPct val="0"/>
                </a:spcAft>
              </a:pPr>
              <a:r>
                <a:rPr lang="en-US" altLang="es-CL" sz="3500" b="1">
                  <a:solidFill>
                    <a:srgbClr val="FF0000"/>
                  </a:solidFill>
                  <a:latin typeface="Times" panose="02020603050405020304" pitchFamily="18" charset="0"/>
                </a:rPr>
                <a:t>+</a:t>
              </a:r>
              <a:endParaRPr lang="en-US" altLang="es-CL" sz="2400">
                <a:solidFill>
                  <a:prstClr val="black"/>
                </a:solidFill>
                <a:latin typeface="Times" panose="02020603050405020304" pitchFamily="18" charset="0"/>
              </a:endParaRPr>
            </a:p>
          </p:txBody>
        </p:sp>
      </p:grpSp>
      <p:sp>
        <p:nvSpPr>
          <p:cNvPr id="418830" name="Rectangle 14"/>
          <p:cNvSpPr>
            <a:spLocks noChangeArrowheads="1"/>
          </p:cNvSpPr>
          <p:nvPr/>
        </p:nvSpPr>
        <p:spPr bwMode="auto">
          <a:xfrm>
            <a:off x="8153400" y="1524000"/>
            <a:ext cx="1752600" cy="2514600"/>
          </a:xfrm>
          <a:prstGeom prst="rect">
            <a:avLst/>
          </a:prstGeom>
          <a:gradFill rotWithShape="0">
            <a:gsLst>
              <a:gs pos="0">
                <a:srgbClr val="FF993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fontAlgn="base">
              <a:spcBef>
                <a:spcPct val="0"/>
              </a:spcBef>
              <a:spcAft>
                <a:spcPct val="0"/>
              </a:spcAft>
            </a:pPr>
            <a:endParaRPr lang="es-CL" altLang="es-CL">
              <a:solidFill>
                <a:prstClr val="black"/>
              </a:solidFill>
              <a:latin typeface="Calibri" panose="020F0502020204030204" pitchFamily="34" charset="0"/>
            </a:endParaRPr>
          </a:p>
        </p:txBody>
      </p:sp>
      <p:sp>
        <p:nvSpPr>
          <p:cNvPr id="418831" name="Text Box 15"/>
          <p:cNvSpPr txBox="1">
            <a:spLocks noChangeArrowheads="1"/>
          </p:cNvSpPr>
          <p:nvPr/>
        </p:nvSpPr>
        <p:spPr bwMode="auto">
          <a:xfrm>
            <a:off x="8024814" y="1524001"/>
            <a:ext cx="195738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fontAlgn="base">
              <a:spcBef>
                <a:spcPct val="100000"/>
              </a:spcBef>
              <a:spcAft>
                <a:spcPct val="0"/>
              </a:spcAft>
            </a:pPr>
            <a:r>
              <a:rPr lang="es-ES_tradnl" altLang="es-CL" sz="2000" b="1" i="1" dirty="0">
                <a:solidFill>
                  <a:prstClr val="black"/>
                </a:solidFill>
                <a:latin typeface="Times New Roman" panose="02020603050405020304" pitchFamily="18" charset="0"/>
              </a:rPr>
              <a:t>Realizar un ajustado </a:t>
            </a:r>
            <a:r>
              <a:rPr lang="es-ES_tradnl" altLang="es-CL" sz="2000" b="1" i="1" dirty="0" err="1">
                <a:solidFill>
                  <a:prstClr val="black"/>
                </a:solidFill>
                <a:latin typeface="Times New Roman" panose="02020603050405020304" pitchFamily="18" charset="0"/>
              </a:rPr>
              <a:t>Automonitoreo</a:t>
            </a:r>
            <a:r>
              <a:rPr lang="es-ES_tradnl" altLang="es-CL" sz="2000" b="1" i="1" dirty="0">
                <a:solidFill>
                  <a:prstClr val="black"/>
                </a:solidFill>
                <a:latin typeface="Times New Roman" panose="02020603050405020304" pitchFamily="18" charset="0"/>
              </a:rPr>
              <a:t> de los niveles de glucosa en sangre.</a:t>
            </a:r>
            <a:endParaRPr lang="es-ES_tradnl" altLang="es-CL" sz="2000" b="1" dirty="0">
              <a:solidFill>
                <a:prstClr val="black"/>
              </a:solidFill>
              <a:latin typeface="Times New Roman" panose="02020603050405020304" pitchFamily="18" charset="0"/>
            </a:endParaRPr>
          </a:p>
        </p:txBody>
      </p:sp>
      <p:pic>
        <p:nvPicPr>
          <p:cNvPr id="418832" name="Picture 16" descr="&#10;AUTOMONITOREO                                                  0002FE7DMacintosh HD                   ABA7815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68583" y="3587711"/>
            <a:ext cx="2041110" cy="103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8833" name="Picture 1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31080" y="3265675"/>
            <a:ext cx="1325563"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ángulo 2"/>
          <p:cNvSpPr/>
          <p:nvPr/>
        </p:nvSpPr>
        <p:spPr>
          <a:xfrm>
            <a:off x="2027520" y="5043871"/>
            <a:ext cx="7389159" cy="1657890"/>
          </a:xfrm>
          <a:prstGeom prst="rect">
            <a:avLst/>
          </a:prstGeom>
        </p:spPr>
        <p:txBody>
          <a:bodyPr wrap="square">
            <a:spAutoFit/>
          </a:bodyPr>
          <a:lstStyle/>
          <a:p>
            <a:pPr marL="349250" lvl="0" indent="-349250" algn="just" fontAlgn="base">
              <a:lnSpc>
                <a:spcPct val="190000"/>
              </a:lnSpc>
              <a:spcBef>
                <a:spcPts val="2000"/>
              </a:spcBef>
              <a:spcAft>
                <a:spcPct val="0"/>
              </a:spcAft>
              <a:buClr>
                <a:srgbClr val="FF0000"/>
              </a:buClr>
              <a:buSzPct val="110000"/>
              <a:buFont typeface="Wingdings 2" panose="05020102010507070707" pitchFamily="18" charset="2"/>
              <a:buChar char=""/>
              <a:defRPr/>
            </a:pPr>
            <a:r>
              <a:rPr lang="es-ES" sz="1200" b="1"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Los niños y adolescentes presentan comúnmente cambios conductuales</a:t>
            </a:r>
          </a:p>
          <a:p>
            <a:pPr marL="349250" lvl="0" indent="-349250" algn="just" fontAlgn="base">
              <a:lnSpc>
                <a:spcPct val="190000"/>
              </a:lnSpc>
              <a:spcBef>
                <a:spcPts val="2000"/>
              </a:spcBef>
              <a:spcAft>
                <a:spcPct val="0"/>
              </a:spcAft>
              <a:buClr>
                <a:srgbClr val="FF0000"/>
              </a:buClr>
              <a:buSzPct val="110000"/>
              <a:buFont typeface="Wingdings 2" panose="05020102010507070707" pitchFamily="18" charset="2"/>
              <a:buChar char=""/>
              <a:defRPr/>
            </a:pPr>
            <a:r>
              <a:rPr lang="es-ES" sz="1200" b="1"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La intensidad de los síntomas es menor con el antecedente de hipoglicemia reciente</a:t>
            </a:r>
          </a:p>
          <a:p>
            <a:pPr marL="349250" lvl="0" indent="-349250" algn="just" fontAlgn="base">
              <a:lnSpc>
                <a:spcPct val="190000"/>
              </a:lnSpc>
              <a:spcBef>
                <a:spcPts val="2000"/>
              </a:spcBef>
              <a:spcAft>
                <a:spcPct val="0"/>
              </a:spcAft>
              <a:buClr>
                <a:srgbClr val="FF0000"/>
              </a:buClr>
              <a:buSzPct val="110000"/>
              <a:buFont typeface="Wingdings 2" panose="05020102010507070707" pitchFamily="18" charset="2"/>
              <a:buChar char=""/>
              <a:defRPr/>
            </a:pPr>
            <a:r>
              <a:rPr lang="es-ES" sz="1200" b="1" dirty="0">
                <a:solidFill>
                  <a:srgbClr val="595959"/>
                </a:solidFill>
                <a:latin typeface="Arial" panose="020B0604020202020204" pitchFamily="34" charset="0"/>
                <a:ea typeface="ＭＳ Ｐゴシック" panose="020B0600070205080204" pitchFamily="34" charset="-128"/>
                <a:cs typeface="Arial" panose="020B0604020202020204" pitchFamily="34" charset="0"/>
              </a:rPr>
              <a:t>El ejercicio moderado disminuye los  síntomas y reacción hormonal el día siguiente</a:t>
            </a:r>
          </a:p>
        </p:txBody>
      </p:sp>
    </p:spTree>
    <p:extLst>
      <p:ext uri="{BB962C8B-B14F-4D97-AF65-F5344CB8AC3E}">
        <p14:creationId xmlns:p14="http://schemas.microsoft.com/office/powerpoint/2010/main" val="2344307227"/>
      </p:ext>
    </p:extLst>
  </p:cSld>
  <p:clrMapOvr>
    <a:masterClrMapping/>
  </p:clrMapOvr>
  <p:transition advTm="15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18818"/>
                                        </p:tgtEl>
                                        <p:attrNameLst>
                                          <p:attrName>style.visibility</p:attrName>
                                        </p:attrNameLst>
                                      </p:cBhvr>
                                      <p:to>
                                        <p:strVal val="visible"/>
                                      </p:to>
                                    </p:set>
                                    <p:anim calcmode="lin" valueType="num">
                                      <p:cBhvr>
                                        <p:cTn id="7" dur="1000" fill="hold"/>
                                        <p:tgtEl>
                                          <p:spTgt spid="418818"/>
                                        </p:tgtEl>
                                        <p:attrNameLst>
                                          <p:attrName>ppt_w</p:attrName>
                                        </p:attrNameLst>
                                      </p:cBhvr>
                                      <p:tavLst>
                                        <p:tav tm="0">
                                          <p:val>
                                            <p:fltVal val="0"/>
                                          </p:val>
                                        </p:tav>
                                        <p:tav tm="100000">
                                          <p:val>
                                            <p:strVal val="#ppt_w"/>
                                          </p:val>
                                        </p:tav>
                                      </p:tavLst>
                                    </p:anim>
                                    <p:anim calcmode="lin" valueType="num">
                                      <p:cBhvr>
                                        <p:cTn id="8" dur="1000" fill="hold"/>
                                        <p:tgtEl>
                                          <p:spTgt spid="418818"/>
                                        </p:tgtEl>
                                        <p:attrNameLst>
                                          <p:attrName>ppt_h</p:attrName>
                                        </p:attrNameLst>
                                      </p:cBhvr>
                                      <p:tavLst>
                                        <p:tav tm="0">
                                          <p:val>
                                            <p:fltVal val="0"/>
                                          </p:val>
                                        </p:tav>
                                        <p:tav tm="100000">
                                          <p:val>
                                            <p:strVal val="#ppt_h"/>
                                          </p:val>
                                        </p:tav>
                                      </p:tavLst>
                                    </p:anim>
                                    <p:anim calcmode="lin" valueType="num">
                                      <p:cBhvr>
                                        <p:cTn id="9" dur="1000" fill="hold"/>
                                        <p:tgtEl>
                                          <p:spTgt spid="41881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1881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18819"/>
                                        </p:tgtEl>
                                        <p:attrNameLst>
                                          <p:attrName>style.visibility</p:attrName>
                                        </p:attrNameLst>
                                      </p:cBhvr>
                                      <p:to>
                                        <p:strVal val="visible"/>
                                      </p:to>
                                    </p:set>
                                    <p:animEffect transition="in" filter="wipe(up)">
                                      <p:cBhvr>
                                        <p:cTn id="15" dur="500"/>
                                        <p:tgtEl>
                                          <p:spTgt spid="418819"/>
                                        </p:tgtEl>
                                      </p:cBhvr>
                                    </p:animEffect>
                                  </p:childTnLst>
                                </p:cTn>
                              </p:par>
                            </p:childTnLst>
                          </p:cTn>
                        </p:par>
                        <p:par>
                          <p:cTn id="16" fill="hold" nodeType="afterGroup">
                            <p:stCondLst>
                              <p:cond delay="500"/>
                            </p:stCondLst>
                            <p:childTnLst>
                              <p:par>
                                <p:cTn id="17" presetID="3" presetClass="entr" presetSubtype="10" fill="hold" nodeType="afterEffect">
                                  <p:stCondLst>
                                    <p:cond delay="0"/>
                                  </p:stCondLst>
                                  <p:childTnLst>
                                    <p:set>
                                      <p:cBhvr>
                                        <p:cTn id="18" dur="1" fill="hold">
                                          <p:stCondLst>
                                            <p:cond delay="0"/>
                                          </p:stCondLst>
                                        </p:cTn>
                                        <p:tgtEl>
                                          <p:spTgt spid="418833"/>
                                        </p:tgtEl>
                                        <p:attrNameLst>
                                          <p:attrName>style.visibility</p:attrName>
                                        </p:attrNameLst>
                                      </p:cBhvr>
                                      <p:to>
                                        <p:strVal val="visible"/>
                                      </p:to>
                                    </p:set>
                                    <p:animEffect transition="in" filter="blinds(horizontal)">
                                      <p:cBhvr>
                                        <p:cTn id="19" dur="500"/>
                                        <p:tgtEl>
                                          <p:spTgt spid="41883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2" presetClass="entr" presetSubtype="1" fill="hold" grpId="0" nodeType="clickEffect">
                                  <p:stCondLst>
                                    <p:cond delay="0"/>
                                  </p:stCondLst>
                                  <p:childTnLst>
                                    <p:set>
                                      <p:cBhvr>
                                        <p:cTn id="23" dur="1" fill="hold">
                                          <p:stCondLst>
                                            <p:cond delay="0"/>
                                          </p:stCondLst>
                                        </p:cTn>
                                        <p:tgtEl>
                                          <p:spTgt spid="418820"/>
                                        </p:tgtEl>
                                        <p:attrNameLst>
                                          <p:attrName>style.visibility</p:attrName>
                                        </p:attrNameLst>
                                      </p:cBhvr>
                                      <p:to>
                                        <p:strVal val="visible"/>
                                      </p:to>
                                    </p:set>
                                    <p:animEffect transition="in" filter="slide(fromTop)">
                                      <p:cBhvr>
                                        <p:cTn id="24" dur="500"/>
                                        <p:tgtEl>
                                          <p:spTgt spid="41882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3" presetClass="entr" presetSubtype="16" fill="hold" nodeType="clickEffect">
                                  <p:stCondLst>
                                    <p:cond delay="0"/>
                                  </p:stCondLst>
                                  <p:childTnLst>
                                    <p:set>
                                      <p:cBhvr>
                                        <p:cTn id="28" dur="1" fill="hold">
                                          <p:stCondLst>
                                            <p:cond delay="0"/>
                                          </p:stCondLst>
                                        </p:cTn>
                                        <p:tgtEl>
                                          <p:spTgt spid="418821"/>
                                        </p:tgtEl>
                                        <p:attrNameLst>
                                          <p:attrName>style.visibility</p:attrName>
                                        </p:attrNameLst>
                                      </p:cBhvr>
                                      <p:to>
                                        <p:strVal val="visible"/>
                                      </p:to>
                                    </p:set>
                                    <p:anim calcmode="lin" valueType="num">
                                      <p:cBhvr>
                                        <p:cTn id="29" dur="500" fill="hold"/>
                                        <p:tgtEl>
                                          <p:spTgt spid="418821"/>
                                        </p:tgtEl>
                                        <p:attrNameLst>
                                          <p:attrName>ppt_w</p:attrName>
                                        </p:attrNameLst>
                                      </p:cBhvr>
                                      <p:tavLst>
                                        <p:tav tm="0">
                                          <p:val>
                                            <p:fltVal val="0"/>
                                          </p:val>
                                        </p:tav>
                                        <p:tav tm="100000">
                                          <p:val>
                                            <p:strVal val="#ppt_w"/>
                                          </p:val>
                                        </p:tav>
                                      </p:tavLst>
                                    </p:anim>
                                    <p:anim calcmode="lin" valueType="num">
                                      <p:cBhvr>
                                        <p:cTn id="30" dur="500" fill="hold"/>
                                        <p:tgtEl>
                                          <p:spTgt spid="418821"/>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3" presetClass="entr" presetSubtype="16" fill="hold" nodeType="clickEffect">
                                  <p:stCondLst>
                                    <p:cond delay="0"/>
                                  </p:stCondLst>
                                  <p:childTnLst>
                                    <p:set>
                                      <p:cBhvr>
                                        <p:cTn id="34" dur="1" fill="hold">
                                          <p:stCondLst>
                                            <p:cond delay="0"/>
                                          </p:stCondLst>
                                        </p:cTn>
                                        <p:tgtEl>
                                          <p:spTgt spid="418823"/>
                                        </p:tgtEl>
                                        <p:attrNameLst>
                                          <p:attrName>style.visibility</p:attrName>
                                        </p:attrNameLst>
                                      </p:cBhvr>
                                      <p:to>
                                        <p:strVal val="visible"/>
                                      </p:to>
                                    </p:set>
                                    <p:anim calcmode="lin" valueType="num">
                                      <p:cBhvr>
                                        <p:cTn id="35" dur="500" fill="hold"/>
                                        <p:tgtEl>
                                          <p:spTgt spid="418823"/>
                                        </p:tgtEl>
                                        <p:attrNameLst>
                                          <p:attrName>ppt_w</p:attrName>
                                        </p:attrNameLst>
                                      </p:cBhvr>
                                      <p:tavLst>
                                        <p:tav tm="0">
                                          <p:val>
                                            <p:fltVal val="0"/>
                                          </p:val>
                                        </p:tav>
                                        <p:tav tm="100000">
                                          <p:val>
                                            <p:strVal val="#ppt_w"/>
                                          </p:val>
                                        </p:tav>
                                      </p:tavLst>
                                    </p:anim>
                                    <p:anim calcmode="lin" valueType="num">
                                      <p:cBhvr>
                                        <p:cTn id="36" dur="500" fill="hold"/>
                                        <p:tgtEl>
                                          <p:spTgt spid="418823"/>
                                        </p:tgtEl>
                                        <p:attrNameLst>
                                          <p:attrName>ppt_h</p:attrName>
                                        </p:attrNameLst>
                                      </p:cBhvr>
                                      <p:tavLst>
                                        <p:tav tm="0">
                                          <p:val>
                                            <p:fltVal val="0"/>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3" presetClass="entr" presetSubtype="16" fill="hold" nodeType="clickEffect">
                                  <p:stCondLst>
                                    <p:cond delay="0"/>
                                  </p:stCondLst>
                                  <p:childTnLst>
                                    <p:set>
                                      <p:cBhvr>
                                        <p:cTn id="40" dur="1" fill="hold">
                                          <p:stCondLst>
                                            <p:cond delay="0"/>
                                          </p:stCondLst>
                                        </p:cTn>
                                        <p:tgtEl>
                                          <p:spTgt spid="418822"/>
                                        </p:tgtEl>
                                        <p:attrNameLst>
                                          <p:attrName>style.visibility</p:attrName>
                                        </p:attrNameLst>
                                      </p:cBhvr>
                                      <p:to>
                                        <p:strVal val="visible"/>
                                      </p:to>
                                    </p:set>
                                    <p:anim calcmode="lin" valueType="num">
                                      <p:cBhvr>
                                        <p:cTn id="41" dur="500" fill="hold"/>
                                        <p:tgtEl>
                                          <p:spTgt spid="418822"/>
                                        </p:tgtEl>
                                        <p:attrNameLst>
                                          <p:attrName>ppt_w</p:attrName>
                                        </p:attrNameLst>
                                      </p:cBhvr>
                                      <p:tavLst>
                                        <p:tav tm="0">
                                          <p:val>
                                            <p:fltVal val="0"/>
                                          </p:val>
                                        </p:tav>
                                        <p:tav tm="100000">
                                          <p:val>
                                            <p:strVal val="#ppt_w"/>
                                          </p:val>
                                        </p:tav>
                                      </p:tavLst>
                                    </p:anim>
                                    <p:anim calcmode="lin" valueType="num">
                                      <p:cBhvr>
                                        <p:cTn id="42" dur="500" fill="hold"/>
                                        <p:tgtEl>
                                          <p:spTgt spid="418822"/>
                                        </p:tgtEl>
                                        <p:attrNameLst>
                                          <p:attrName>ppt_h</p:attrName>
                                        </p:attrNameLst>
                                      </p:cBhvr>
                                      <p:tavLst>
                                        <p:tav tm="0">
                                          <p:val>
                                            <p:fltVal val="0"/>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18824"/>
                                        </p:tgtEl>
                                        <p:attrNameLst>
                                          <p:attrName>style.visibility</p:attrName>
                                        </p:attrNameLst>
                                      </p:cBhvr>
                                      <p:to>
                                        <p:strVal val="visible"/>
                                      </p:to>
                                    </p:set>
                                    <p:animEffect transition="in" filter="wipe(up)">
                                      <p:cBhvr>
                                        <p:cTn id="47" dur="500"/>
                                        <p:tgtEl>
                                          <p:spTgt spid="41882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1" fill="hold" grpId="0" nodeType="clickEffect">
                                  <p:stCondLst>
                                    <p:cond delay="0"/>
                                  </p:stCondLst>
                                  <p:childTnLst>
                                    <p:set>
                                      <p:cBhvr>
                                        <p:cTn id="51" dur="1" fill="hold">
                                          <p:stCondLst>
                                            <p:cond delay="0"/>
                                          </p:stCondLst>
                                        </p:cTn>
                                        <p:tgtEl>
                                          <p:spTgt spid="418825"/>
                                        </p:tgtEl>
                                        <p:attrNameLst>
                                          <p:attrName>style.visibility</p:attrName>
                                        </p:attrNameLst>
                                      </p:cBhvr>
                                      <p:to>
                                        <p:strVal val="visible"/>
                                      </p:to>
                                    </p:set>
                                    <p:animEffect transition="in" filter="slide(fromTop)">
                                      <p:cBhvr>
                                        <p:cTn id="52" dur="500"/>
                                        <p:tgtEl>
                                          <p:spTgt spid="41882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3" presetClass="entr" presetSubtype="16" fill="hold" nodeType="clickEffect">
                                  <p:stCondLst>
                                    <p:cond delay="0"/>
                                  </p:stCondLst>
                                  <p:childTnLst>
                                    <p:set>
                                      <p:cBhvr>
                                        <p:cTn id="56" dur="1" fill="hold">
                                          <p:stCondLst>
                                            <p:cond delay="0"/>
                                          </p:stCondLst>
                                        </p:cTn>
                                        <p:tgtEl>
                                          <p:spTgt spid="418826"/>
                                        </p:tgtEl>
                                        <p:attrNameLst>
                                          <p:attrName>style.visibility</p:attrName>
                                        </p:attrNameLst>
                                      </p:cBhvr>
                                      <p:to>
                                        <p:strVal val="visible"/>
                                      </p:to>
                                    </p:set>
                                    <p:anim calcmode="lin" valueType="num">
                                      <p:cBhvr>
                                        <p:cTn id="57" dur="500" fill="hold"/>
                                        <p:tgtEl>
                                          <p:spTgt spid="418826"/>
                                        </p:tgtEl>
                                        <p:attrNameLst>
                                          <p:attrName>ppt_w</p:attrName>
                                        </p:attrNameLst>
                                      </p:cBhvr>
                                      <p:tavLst>
                                        <p:tav tm="0">
                                          <p:val>
                                            <p:fltVal val="0"/>
                                          </p:val>
                                        </p:tav>
                                        <p:tav tm="100000">
                                          <p:val>
                                            <p:strVal val="#ppt_w"/>
                                          </p:val>
                                        </p:tav>
                                      </p:tavLst>
                                    </p:anim>
                                    <p:anim calcmode="lin" valueType="num">
                                      <p:cBhvr>
                                        <p:cTn id="58" dur="500" fill="hold"/>
                                        <p:tgtEl>
                                          <p:spTgt spid="418826"/>
                                        </p:tgtEl>
                                        <p:attrNameLst>
                                          <p:attrName>ppt_h</p:attrName>
                                        </p:attrNameLst>
                                      </p:cBhvr>
                                      <p:tavLst>
                                        <p:tav tm="0">
                                          <p:val>
                                            <p:fltVal val="0"/>
                                          </p:val>
                                        </p:tav>
                                        <p:tav tm="100000">
                                          <p:val>
                                            <p:strVal val="#ppt_h"/>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3" presetClass="entr" presetSubtype="16" fill="hold" nodeType="click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418830"/>
                                        </p:tgtEl>
                                        <p:attrNameLst>
                                          <p:attrName>style.visibility</p:attrName>
                                        </p:attrNameLst>
                                      </p:cBhvr>
                                      <p:to>
                                        <p:strVal val="visible"/>
                                      </p:to>
                                    </p:set>
                                    <p:animEffect transition="in" filter="wipe(up)">
                                      <p:cBhvr>
                                        <p:cTn id="69" dur="500"/>
                                        <p:tgtEl>
                                          <p:spTgt spid="418830"/>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2" presetClass="entr" presetSubtype="1" fill="hold" grpId="0" nodeType="clickEffect">
                                  <p:stCondLst>
                                    <p:cond delay="0"/>
                                  </p:stCondLst>
                                  <p:childTnLst>
                                    <p:set>
                                      <p:cBhvr>
                                        <p:cTn id="73" dur="1" fill="hold">
                                          <p:stCondLst>
                                            <p:cond delay="0"/>
                                          </p:stCondLst>
                                        </p:cTn>
                                        <p:tgtEl>
                                          <p:spTgt spid="418831"/>
                                        </p:tgtEl>
                                        <p:attrNameLst>
                                          <p:attrName>style.visibility</p:attrName>
                                        </p:attrNameLst>
                                      </p:cBhvr>
                                      <p:to>
                                        <p:strVal val="visible"/>
                                      </p:to>
                                    </p:set>
                                    <p:animEffect transition="in" filter="slide(fromTop)">
                                      <p:cBhvr>
                                        <p:cTn id="74" dur="500"/>
                                        <p:tgtEl>
                                          <p:spTgt spid="418831"/>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3" presetClass="entr" presetSubtype="16" fill="hold" nodeType="clickEffect">
                                  <p:stCondLst>
                                    <p:cond delay="0"/>
                                  </p:stCondLst>
                                  <p:childTnLst>
                                    <p:set>
                                      <p:cBhvr>
                                        <p:cTn id="78" dur="1" fill="hold">
                                          <p:stCondLst>
                                            <p:cond delay="0"/>
                                          </p:stCondLst>
                                        </p:cTn>
                                        <p:tgtEl>
                                          <p:spTgt spid="418832"/>
                                        </p:tgtEl>
                                        <p:attrNameLst>
                                          <p:attrName>style.visibility</p:attrName>
                                        </p:attrNameLst>
                                      </p:cBhvr>
                                      <p:to>
                                        <p:strVal val="visible"/>
                                      </p:to>
                                    </p:set>
                                    <p:anim calcmode="lin" valueType="num">
                                      <p:cBhvr>
                                        <p:cTn id="79" dur="500" fill="hold"/>
                                        <p:tgtEl>
                                          <p:spTgt spid="418832"/>
                                        </p:tgtEl>
                                        <p:attrNameLst>
                                          <p:attrName>ppt_w</p:attrName>
                                        </p:attrNameLst>
                                      </p:cBhvr>
                                      <p:tavLst>
                                        <p:tav tm="0">
                                          <p:val>
                                            <p:fltVal val="0"/>
                                          </p:val>
                                        </p:tav>
                                        <p:tav tm="100000">
                                          <p:val>
                                            <p:strVal val="#ppt_w"/>
                                          </p:val>
                                        </p:tav>
                                      </p:tavLst>
                                    </p:anim>
                                    <p:anim calcmode="lin" valueType="num">
                                      <p:cBhvr>
                                        <p:cTn id="80" dur="500" fill="hold"/>
                                        <p:tgtEl>
                                          <p:spTgt spid="4188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818" grpId="0" autoUpdateAnimBg="0"/>
      <p:bldP spid="418819" grpId="0" animBg="1"/>
      <p:bldP spid="418820" grpId="0" autoUpdateAnimBg="0"/>
      <p:bldP spid="418824" grpId="0" animBg="1"/>
      <p:bldP spid="418825" grpId="0" autoUpdateAnimBg="0"/>
      <p:bldP spid="418830" grpId="0" animBg="1"/>
      <p:bldP spid="418831" grpId="0" autoUpdateAnimBg="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Brisa">
  <a:themeElements>
    <a:clrScheme name="Brisa">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isa">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isa">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2_Tema de Office">
      <a:majorFont>
        <a:latin typeface=""/>
        <a:ea typeface="ＭＳ Ｐゴシック"/>
        <a:cs typeface=""/>
      </a:majorFont>
      <a:minorFont>
        <a:latin typefac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931</TotalTime>
  <Words>2154</Words>
  <Application>Microsoft Office PowerPoint</Application>
  <PresentationFormat>Panorámica</PresentationFormat>
  <Paragraphs>306</Paragraphs>
  <Slides>20</Slides>
  <Notes>4</Notes>
  <HiddenSlides>0</HiddenSlides>
  <MMClips>0</MMClips>
  <ScaleCrop>false</ScaleCrop>
  <HeadingPairs>
    <vt:vector size="6" baseType="variant">
      <vt:variant>
        <vt:lpstr>Fuentes usadas</vt:lpstr>
      </vt:variant>
      <vt:variant>
        <vt:i4>12</vt:i4>
      </vt:variant>
      <vt:variant>
        <vt:lpstr>Tema</vt:lpstr>
      </vt:variant>
      <vt:variant>
        <vt:i4>2</vt:i4>
      </vt:variant>
      <vt:variant>
        <vt:lpstr>Títulos de diapositiva</vt:lpstr>
      </vt:variant>
      <vt:variant>
        <vt:i4>20</vt:i4>
      </vt:variant>
    </vt:vector>
  </HeadingPairs>
  <TitlesOfParts>
    <vt:vector size="34" baseType="lpstr">
      <vt:lpstr>ＭＳ Ｐゴシック</vt:lpstr>
      <vt:lpstr>Arial</vt:lpstr>
      <vt:lpstr>Calibri</vt:lpstr>
      <vt:lpstr>Frutiger-Light</vt:lpstr>
      <vt:lpstr>Frutiger-Roman</vt:lpstr>
      <vt:lpstr>MS Mincho</vt:lpstr>
      <vt:lpstr>News Gothic MT</vt:lpstr>
      <vt:lpstr>Times</vt:lpstr>
      <vt:lpstr>Times New Roman</vt:lpstr>
      <vt:lpstr>Vani</vt:lpstr>
      <vt:lpstr>Wingdings</vt:lpstr>
      <vt:lpstr>Wingdings 2</vt:lpstr>
      <vt:lpstr>1_Brisa</vt:lpstr>
      <vt:lpstr>2_Tema de Office</vt:lpstr>
      <vt:lpstr>COMPLICACIONES AGUDAS EN NIÑOS(AS)CON DM TIPO 1 QUE ASISTEN AL COLEGIO : MANEJO DE ENFERMERÍA</vt:lpstr>
      <vt:lpstr>Presentación de PowerPoint</vt:lpstr>
      <vt:lpstr>Presentación de PowerPoint</vt:lpstr>
      <vt:lpstr>Presentación de PowerPoint</vt:lpstr>
      <vt:lpstr>Presentación de PowerPoint</vt:lpstr>
      <vt:lpstr>Caso </vt:lpstr>
      <vt:lpstr>Definición  </vt:lpstr>
      <vt:lpstr>Presentación de PowerPoint</vt:lpstr>
      <vt:lpstr>Presentación de PowerPoint</vt:lpstr>
      <vt:lpstr>Clasificación </vt:lpstr>
      <vt:lpstr>Presentación de PowerPoint</vt:lpstr>
      <vt:lpstr>Presentación de PowerPoint</vt:lpstr>
      <vt:lpstr>HIPERGLICEMIA SÍNTOMAS</vt:lpstr>
      <vt:lpstr>Como medir las cetonas en orina</vt:lpstr>
      <vt:lpstr>Resumen días enfermos</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Idimi 01</dc:creator>
  <cp:lastModifiedBy>Asus-2017</cp:lastModifiedBy>
  <cp:revision>59</cp:revision>
  <dcterms:created xsi:type="dcterms:W3CDTF">2016-12-19T16:12:30Z</dcterms:created>
  <dcterms:modified xsi:type="dcterms:W3CDTF">2016-12-21T18:14:39Z</dcterms:modified>
</cp:coreProperties>
</file>